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4"/>
  </p:notes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Lst>
  <p:sldSz cx="9144000" cy="6858000" type="screen4x3"/>
  <p:notesSz cx="7010400" cy="9296400"/>
  <p:embeddedFontLst>
    <p:embeddedFont>
      <p:font typeface="Questrial" panose="020B0604020202020204" charset="0"/>
      <p:regular r:id="rId15"/>
    </p:embeddedFont>
    <p:embeddedFont>
      <p:font typeface="Arial Black" panose="020B0A04020102020204" pitchFamily="34" charset="0"/>
      <p:bold r:id="rId16"/>
    </p:embeddedFont>
    <p:embeddedFont>
      <p:font typeface="Verdana" panose="020B0604030504040204"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486A1FE4-1D36-4411-9825-E9DD49DC6FED}">
  <a:tblStyle styleId="{486A1FE4-1D36-4411-9825-E9DD49DC6FED}"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 styleId="{D59EBDB8-764F-44E7-9E40-3E9F3704F812}" styleName="Table_1"/>
  <a:tblStyle styleId="{9CDB9BC6-3614-4608-9AA9-ED769B8F266A}" styleName="Table_2">
    <a:wholeTbl>
      <a:tcTxStyle b="off" i="off">
        <a:font>
          <a:latin typeface="Century Gothic"/>
          <a:ea typeface="Century Gothic"/>
          <a:cs typeface="Century Gothic"/>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FFE7ED"/>
          </a:solidFill>
        </a:fill>
      </a:tcStyle>
    </a:wholeTbl>
    <a:band1H>
      <a:tcStyle>
        <a:tcBdr/>
        <a:fill>
          <a:solidFill>
            <a:srgbClr val="FFCCDA"/>
          </a:solidFill>
        </a:fill>
      </a:tcStyle>
    </a:band1H>
    <a:band1V>
      <a:tcStyle>
        <a:tcBdr/>
        <a:fill>
          <a:solidFill>
            <a:srgbClr val="FFCCDA"/>
          </a:solidFill>
        </a:fill>
      </a:tcStyle>
    </a:band1V>
    <a:lastCol>
      <a:tcTxStyle b="on" i="off">
        <a:font>
          <a:latin typeface="Century Gothic"/>
          <a:ea typeface="Century Gothic"/>
          <a:cs typeface="Century Gothic"/>
        </a:font>
        <a:schemeClr val="lt1"/>
      </a:tcTxStyle>
      <a:tcStyle>
        <a:tcBdr/>
        <a:fill>
          <a:solidFill>
            <a:schemeClr val="accent1"/>
          </a:solidFill>
        </a:fill>
      </a:tcStyle>
    </a:lastCol>
    <a:firstCol>
      <a:tcTxStyle b="on" i="off">
        <a:font>
          <a:latin typeface="Century Gothic"/>
          <a:ea typeface="Century Gothic"/>
          <a:cs typeface="Century Gothic"/>
        </a:font>
        <a:schemeClr val="lt1"/>
      </a:tcTxStyle>
      <a:tcStyle>
        <a:tcBdr/>
        <a:fill>
          <a:solidFill>
            <a:schemeClr val="accent1"/>
          </a:solidFill>
        </a:fill>
      </a:tcStyle>
    </a:firstCol>
    <a:lastRow>
      <a:tcTxStyle b="on" i="off">
        <a:font>
          <a:latin typeface="Century Gothic"/>
          <a:ea typeface="Century Gothic"/>
          <a:cs typeface="Century Gothic"/>
        </a:font>
        <a:schemeClr val="lt1"/>
      </a:tcTxStyle>
      <a:tcStyle>
        <a:tcBdr>
          <a:top>
            <a:ln w="38100" cap="flat" cmpd="sng">
              <a:solidFill>
                <a:schemeClr val="lt1"/>
              </a:solidFill>
              <a:prstDash val="solid"/>
              <a:round/>
              <a:headEnd type="none" w="med" len="med"/>
              <a:tailEnd type="none" w="med" len="med"/>
            </a:ln>
          </a:top>
        </a:tcBdr>
        <a:fill>
          <a:solidFill>
            <a:schemeClr val="accent1"/>
          </a:solidFill>
        </a:fill>
      </a:tcStyle>
    </a:lastRow>
    <a:firstRow>
      <a:tcTxStyle b="on" i="off">
        <a:font>
          <a:latin typeface="Century Gothic"/>
          <a:ea typeface="Century Gothic"/>
          <a:cs typeface="Century Gothic"/>
        </a:font>
        <a:schemeClr val="lt1"/>
      </a:tcTxStyle>
      <a:tcStyle>
        <a:tcBdr>
          <a:bottom>
            <a:ln w="38100" cap="flat" cmpd="sng">
              <a:solidFill>
                <a:schemeClr val="lt1"/>
              </a:solidFill>
              <a:prstDash val="solid"/>
              <a:round/>
              <a:headEnd type="none" w="med" len="med"/>
              <a:tailEnd type="none" w="med" len="med"/>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68625" y="697225"/>
            <a:ext cx="4673825"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01025" y="4415775"/>
            <a:ext cx="5608299" cy="4183374"/>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87634609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701025" y="4415775"/>
            <a:ext cx="5608299" cy="4183374"/>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95" name="Shape 9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701025" y="4415775"/>
            <a:ext cx="5608200" cy="41835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701025" y="4415775"/>
            <a:ext cx="5608200" cy="41835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701025" y="4415775"/>
            <a:ext cx="5608200" cy="41835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701025" y="4415775"/>
            <a:ext cx="5608200" cy="4183500"/>
          </a:xfrm>
          <a:prstGeom prst="rect">
            <a:avLst/>
          </a:prstGeom>
        </p:spPr>
        <p:txBody>
          <a:bodyPr lIns="91425" tIns="91425" rIns="91425" bIns="91425" anchor="t" anchorCtr="0">
            <a:noAutofit/>
          </a:bodyPr>
          <a:lstStyle/>
          <a:p>
            <a:pPr lvl="0">
              <a:spcBef>
                <a:spcPts val="0"/>
              </a:spcBef>
              <a:buNone/>
            </a:pPr>
            <a:r>
              <a:rPr lang="en-US"/>
              <a:t>Here is an example of what we’re talking about.  Notice that the higher your level of education or training after high school, the lower your chances of being unemployed and the greater your potential income is.  The above statistics do not separate certificate or trade programs.  For info on wage potential for some of the trades see the next slide.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701025" y="4415775"/>
            <a:ext cx="5608200" cy="41835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701025" y="4415775"/>
            <a:ext cx="5608299" cy="4183374"/>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20" name="Shape 12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body" idx="1"/>
          </p:nvPr>
        </p:nvSpPr>
        <p:spPr>
          <a:xfrm>
            <a:off x="701025" y="4415775"/>
            <a:ext cx="5608299" cy="4183374"/>
          </a:xfrm>
          <a:prstGeom prst="rect">
            <a:avLst/>
          </a:prstGeom>
          <a:noFill/>
          <a:ln>
            <a:noFill/>
          </a:ln>
        </p:spPr>
        <p:txBody>
          <a:bodyPr lIns="91425" tIns="91425" rIns="91425" bIns="91425" anchor="ctr" anchorCtr="0">
            <a:noAutofit/>
          </a:bodyPr>
          <a:lstStyle/>
          <a:p>
            <a:pPr lvl="0">
              <a:spcBef>
                <a:spcPts val="0"/>
              </a:spcBef>
              <a:buNone/>
            </a:pPr>
            <a:r>
              <a:rPr lang="en-US"/>
              <a:t>You are forming a habit with the effort you put into school and activities outside of school.  If you work to make it a good habit (doing your work to the best of your ability and turning it in on time, studying, taking advantages of retakes, seeking tutoring help if needed, budgeting your time, etc) you can be reasonably assured that your good habits will carry over into your life after high school.  </a:t>
            </a:r>
          </a:p>
        </p:txBody>
      </p:sp>
      <p:sp>
        <p:nvSpPr>
          <p:cNvPr id="126" name="Shape 12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txBox="1">
            <a:spLocks noGrp="1"/>
          </p:cNvSpPr>
          <p:nvPr>
            <p:ph type="body" idx="1"/>
          </p:nvPr>
        </p:nvSpPr>
        <p:spPr>
          <a:xfrm>
            <a:off x="701025" y="4415775"/>
            <a:ext cx="5608299" cy="4183374"/>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32" name="Shape 13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701025" y="4415775"/>
            <a:ext cx="5608299" cy="4183374"/>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40" name="Shape 14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txBox="1">
            <a:spLocks noGrp="1"/>
          </p:cNvSpPr>
          <p:nvPr>
            <p:ph type="body" idx="1"/>
          </p:nvPr>
        </p:nvSpPr>
        <p:spPr>
          <a:xfrm>
            <a:off x="701025" y="4415775"/>
            <a:ext cx="5608299" cy="4183374"/>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45" name="Shape 14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4"/>
        <p:cNvGrpSpPr/>
        <p:nvPr/>
      </p:nvGrpSpPr>
      <p:grpSpPr>
        <a:xfrm>
          <a:off x="0" y="0"/>
          <a:ext cx="0" cy="0"/>
          <a:chOff x="0" y="0"/>
          <a:chExt cx="0" cy="0"/>
        </a:xfrm>
      </p:grpSpPr>
      <p:sp>
        <p:nvSpPr>
          <p:cNvPr id="15" name="Shape 15"/>
          <p:cNvSpPr/>
          <p:nvPr/>
        </p:nvSpPr>
        <p:spPr>
          <a:xfrm rot="-5400000">
            <a:off x="7554352" y="5254283"/>
            <a:ext cx="1892948" cy="1294227"/>
          </a:xfrm>
          <a:prstGeom prst="triangle">
            <a:avLst>
              <a:gd name="adj" fmla="val 51323"/>
            </a:avLst>
          </a:prstGeom>
          <a:gradFill>
            <a:gsLst>
              <a:gs pos="0">
                <a:srgbClr val="B2004A"/>
              </a:gs>
              <a:gs pos="60000">
                <a:srgbClr val="FF0082"/>
              </a:gs>
              <a:gs pos="100000">
                <a:srgbClr val="FF66A4"/>
              </a:gs>
            </a:gsLst>
            <a:lin ang="15500000" scaled="0"/>
          </a:gra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6" name="Shape 16"/>
          <p:cNvSpPr txBox="1">
            <a:spLocks noGrp="1"/>
          </p:cNvSpPr>
          <p:nvPr>
            <p:ph type="ctrTitle"/>
          </p:nvPr>
        </p:nvSpPr>
        <p:spPr>
          <a:xfrm>
            <a:off x="540543" y="776287"/>
            <a:ext cx="8062911" cy="1470024"/>
          </a:xfrm>
          <a:prstGeom prst="rect">
            <a:avLst/>
          </a:prstGeom>
          <a:noFill/>
          <a:ln>
            <a:noFill/>
          </a:ln>
        </p:spPr>
        <p:txBody>
          <a:bodyPr lIns="91425" tIns="91425" rIns="91425" bIns="91425" anchor="b" anchorCtr="0"/>
          <a:lstStyle>
            <a:lvl1pPr marL="484632" marR="0" lvl="0" indent="-2031" algn="r" rtl="0">
              <a:spcBef>
                <a:spcPts val="0"/>
              </a:spcBef>
              <a:buClr>
                <a:srgbClr val="FF599C"/>
              </a:buClr>
              <a:buFont typeface="Questrial"/>
              <a:buNone/>
              <a:defRPr sz="4400" b="0" i="0" u="none" strike="noStrike" cap="none">
                <a:solidFill>
                  <a:srgbClr val="FF599C"/>
                </a:solidFill>
                <a:latin typeface="Questrial"/>
                <a:ea typeface="Questrial"/>
                <a:cs typeface="Questrial"/>
                <a:sym typeface="Quest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7" name="Shape 17"/>
          <p:cNvSpPr txBox="1">
            <a:spLocks noGrp="1"/>
          </p:cNvSpPr>
          <p:nvPr>
            <p:ph type="subTitle" idx="1"/>
          </p:nvPr>
        </p:nvSpPr>
        <p:spPr>
          <a:xfrm>
            <a:off x="540543" y="2250280"/>
            <a:ext cx="8062911" cy="1752600"/>
          </a:xfrm>
          <a:prstGeom prst="rect">
            <a:avLst/>
          </a:prstGeom>
          <a:noFill/>
          <a:ln>
            <a:noFill/>
          </a:ln>
        </p:spPr>
        <p:txBody>
          <a:bodyPr lIns="91425" tIns="91425" rIns="91425" bIns="91425" anchor="t" anchorCtr="0"/>
          <a:lstStyle>
            <a:lvl1pPr marL="0" marR="36576" lvl="0" indent="0" algn="r" rtl="0">
              <a:spcBef>
                <a:spcPts val="0"/>
              </a:spcBef>
              <a:buClr>
                <a:schemeClr val="accent1"/>
              </a:buClr>
              <a:buFont typeface="Noto Sans Symbols"/>
              <a:buNone/>
              <a:defRPr sz="3000" b="0" i="0" u="none" strike="noStrike" cap="none">
                <a:solidFill>
                  <a:schemeClr val="lt1"/>
                </a:solidFill>
                <a:latin typeface="Questrial"/>
                <a:ea typeface="Questrial"/>
                <a:cs typeface="Questrial"/>
                <a:sym typeface="Questrial"/>
              </a:defRPr>
            </a:lvl1pPr>
            <a:lvl2pPr marL="457200" marR="0" lvl="1" indent="0" algn="ctr" rtl="0">
              <a:spcBef>
                <a:spcPts val="520"/>
              </a:spcBef>
              <a:buClr>
                <a:schemeClr val="accent1"/>
              </a:buClr>
              <a:buFont typeface="Verdana"/>
              <a:buNone/>
              <a:defRPr sz="2600" b="0" i="0" u="none" strike="noStrike" cap="none">
                <a:solidFill>
                  <a:schemeClr val="lt1"/>
                </a:solidFill>
                <a:latin typeface="Questrial"/>
                <a:ea typeface="Questrial"/>
                <a:cs typeface="Questrial"/>
                <a:sym typeface="Questrial"/>
              </a:defRPr>
            </a:lvl2pPr>
            <a:lvl3pPr marL="914400" marR="0" lvl="2" indent="0" algn="ctr" rtl="0">
              <a:spcBef>
                <a:spcPts val="480"/>
              </a:spcBef>
              <a:buClr>
                <a:schemeClr val="accent1"/>
              </a:buClr>
              <a:buFont typeface="Noto Sans Symbols"/>
              <a:buNone/>
              <a:defRPr sz="2400" b="0" i="0" u="none" strike="noStrike" cap="none">
                <a:solidFill>
                  <a:schemeClr val="lt1"/>
                </a:solidFill>
                <a:latin typeface="Questrial"/>
                <a:ea typeface="Questrial"/>
                <a:cs typeface="Questrial"/>
                <a:sym typeface="Questrial"/>
              </a:defRPr>
            </a:lvl3pPr>
            <a:lvl4pPr marL="1371600" marR="0" lvl="3" indent="0" algn="ctr" rtl="0">
              <a:spcBef>
                <a:spcPts val="400"/>
              </a:spcBef>
              <a:buClr>
                <a:schemeClr val="accent1"/>
              </a:buClr>
              <a:buFont typeface="Noto Sans Symbols"/>
              <a:buNone/>
              <a:defRPr sz="2000" b="0" i="0" u="none" strike="noStrike" cap="none">
                <a:solidFill>
                  <a:schemeClr val="lt1"/>
                </a:solidFill>
                <a:latin typeface="Questrial"/>
                <a:ea typeface="Questrial"/>
                <a:cs typeface="Questrial"/>
                <a:sym typeface="Questrial"/>
              </a:defRPr>
            </a:lvl4pPr>
            <a:lvl5pPr marL="1828800" marR="0" lvl="4" indent="0" algn="ctr" rtl="0">
              <a:spcBef>
                <a:spcPts val="380"/>
              </a:spcBef>
              <a:buClr>
                <a:srgbClr val="FF8EB1"/>
              </a:buClr>
              <a:buFont typeface="Noto Sans Symbols"/>
              <a:buNone/>
              <a:defRPr sz="1900" b="0" i="0" u="none" strike="noStrike" cap="none">
                <a:solidFill>
                  <a:schemeClr val="lt1"/>
                </a:solidFill>
                <a:latin typeface="Questrial"/>
                <a:ea typeface="Questrial"/>
                <a:cs typeface="Questrial"/>
                <a:sym typeface="Questrial"/>
              </a:defRPr>
            </a:lvl5pPr>
            <a:lvl6pPr marL="2286000" marR="0" lvl="5" indent="0" algn="ctr" rtl="0">
              <a:spcBef>
                <a:spcPts val="360"/>
              </a:spcBef>
              <a:buClr>
                <a:srgbClr val="FF8EB1"/>
              </a:buClr>
              <a:buFont typeface="Noto Sans Symbols"/>
              <a:buNone/>
              <a:defRPr sz="1800" b="0" i="0" u="none" strike="noStrike" cap="none">
                <a:solidFill>
                  <a:schemeClr val="lt1"/>
                </a:solidFill>
                <a:latin typeface="Questrial"/>
                <a:ea typeface="Questrial"/>
                <a:cs typeface="Questrial"/>
                <a:sym typeface="Questrial"/>
              </a:defRPr>
            </a:lvl6pPr>
            <a:lvl7pPr marL="2743200" marR="0" lvl="6" indent="0" algn="ctr" rtl="0">
              <a:spcBef>
                <a:spcPts val="320"/>
              </a:spcBef>
              <a:buClr>
                <a:srgbClr val="FF8EB1"/>
              </a:buClr>
              <a:buFont typeface="Noto Sans Symbols"/>
              <a:buNone/>
              <a:defRPr sz="1600" b="0" i="0" u="none" strike="noStrike" cap="none">
                <a:solidFill>
                  <a:schemeClr val="lt1"/>
                </a:solidFill>
                <a:latin typeface="Questrial"/>
                <a:ea typeface="Questrial"/>
                <a:cs typeface="Questrial"/>
                <a:sym typeface="Questrial"/>
              </a:defRPr>
            </a:lvl7pPr>
            <a:lvl8pPr marL="3200400" marR="0" lvl="7" indent="0" algn="ctr" rtl="0">
              <a:spcBef>
                <a:spcPts val="320"/>
              </a:spcBef>
              <a:buClr>
                <a:srgbClr val="FF8EB1"/>
              </a:buClr>
              <a:buFont typeface="Noto Sans Symbols"/>
              <a:buNone/>
              <a:defRPr sz="1600" b="0" i="0" u="none" strike="noStrike" cap="none">
                <a:solidFill>
                  <a:schemeClr val="lt1"/>
                </a:solidFill>
                <a:latin typeface="Questrial"/>
                <a:ea typeface="Questrial"/>
                <a:cs typeface="Questrial"/>
                <a:sym typeface="Questrial"/>
              </a:defRPr>
            </a:lvl8pPr>
            <a:lvl9pPr marL="3657600" marR="0" lvl="8" indent="0" algn="ctr" rtl="0">
              <a:spcBef>
                <a:spcPts val="320"/>
              </a:spcBef>
              <a:buClr>
                <a:srgbClr val="FF8EB1"/>
              </a:buClr>
              <a:buFont typeface="Noto Sans Symbols"/>
              <a:buNone/>
              <a:defRPr sz="1600" b="0" i="0" u="none" strike="noStrike" cap="none">
                <a:solidFill>
                  <a:schemeClr val="lt1"/>
                </a:solidFill>
                <a:latin typeface="Questrial"/>
                <a:ea typeface="Questrial"/>
                <a:cs typeface="Questrial"/>
                <a:sym typeface="Questrial"/>
              </a:defRPr>
            </a:lvl9pPr>
          </a:lstStyle>
          <a:p>
            <a:endParaRPr/>
          </a:p>
        </p:txBody>
      </p:sp>
      <p:sp>
        <p:nvSpPr>
          <p:cNvPr id="18" name="Shape 18"/>
          <p:cNvSpPr txBox="1">
            <a:spLocks noGrp="1"/>
          </p:cNvSpPr>
          <p:nvPr>
            <p:ph type="dt" idx="10"/>
          </p:nvPr>
        </p:nvSpPr>
        <p:spPr>
          <a:xfrm>
            <a:off x="1371600" y="6012655"/>
            <a:ext cx="5791200" cy="365125"/>
          </a:xfrm>
          <a:prstGeom prst="rect">
            <a:avLst/>
          </a:prstGeom>
          <a:noFill/>
          <a:ln>
            <a:noFill/>
          </a:ln>
        </p:spPr>
        <p:txBody>
          <a:bodyPr lIns="91425" tIns="91425" rIns="91425" bIns="91425" anchor="t" anchorCtr="0"/>
          <a:lstStyle>
            <a:lvl1pPr marL="0" marR="0" lvl="0" indent="0" algn="r" rtl="0">
              <a:spcBef>
                <a:spcPts val="0"/>
              </a:spcBef>
              <a:buNone/>
              <a:defRPr sz="1000" b="0" i="0" u="none" strike="noStrike" cap="none">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19" name="Shape 19"/>
          <p:cNvSpPr txBox="1">
            <a:spLocks noGrp="1"/>
          </p:cNvSpPr>
          <p:nvPr>
            <p:ph type="ftr" idx="11"/>
          </p:nvPr>
        </p:nvSpPr>
        <p:spPr>
          <a:xfrm>
            <a:off x="1371600" y="5650703"/>
            <a:ext cx="5791200" cy="365125"/>
          </a:xfrm>
          <a:prstGeom prst="rect">
            <a:avLst/>
          </a:prstGeom>
          <a:noFill/>
          <a:ln>
            <a:noFill/>
          </a:ln>
        </p:spPr>
        <p:txBody>
          <a:bodyPr lIns="91425" tIns="91425" rIns="91425" bIns="91425" anchor="b" anchorCtr="0"/>
          <a:lstStyle>
            <a:lvl1pPr marL="0" marR="0" lvl="0" indent="0" algn="r" rtl="0">
              <a:spcBef>
                <a:spcPts val="0"/>
              </a:spcBef>
              <a:buNone/>
              <a:defRPr sz="1100" b="0" i="0" u="none" strike="noStrike" cap="none">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20" name="Shape 20"/>
          <p:cNvSpPr txBox="1">
            <a:spLocks noGrp="1"/>
          </p:cNvSpPr>
          <p:nvPr>
            <p:ph type="sldNum" idx="12"/>
          </p:nvPr>
        </p:nvSpPr>
        <p:spPr>
          <a:xfrm>
            <a:off x="8392246" y="5752307"/>
            <a:ext cx="502920"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300" b="0" i="0" u="none" strike="noStrike" cap="none">
                <a:solidFill>
                  <a:srgbClr val="FFFFFF"/>
                </a:solidFill>
                <a:latin typeface="Questrial"/>
                <a:ea typeface="Questrial"/>
                <a:cs typeface="Questrial"/>
                <a:sym typeface="Questrial"/>
              </a:rPr>
              <a:t>‹#›</a:t>
            </a:fld>
            <a:endParaRPr lang="en-US" sz="1300" b="0" i="0" u="none" strike="noStrike" cap="none">
              <a:solidFill>
                <a:srgbClr val="FFFFFF"/>
              </a:solidFill>
              <a:latin typeface="Questrial"/>
              <a:ea typeface="Questrial"/>
              <a:cs typeface="Questrial"/>
              <a:sym typeface="Quest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cSld name="Picture with Caption">
    <p:bg>
      <p:bgPr>
        <a:gradFill>
          <a:gsLst>
            <a:gs pos="0">
              <a:schemeClr val="dk1"/>
            </a:gs>
            <a:gs pos="60000">
              <a:schemeClr val="dk1"/>
            </a:gs>
            <a:gs pos="100000">
              <a:srgbClr val="6C6C6C"/>
            </a:gs>
          </a:gsLst>
          <a:lin ang="5400000" scaled="0"/>
        </a:gradFill>
        <a:effectLst/>
      </p:bgPr>
    </p:bg>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2523743" y="2894096"/>
            <a:ext cx="6400799" cy="914400"/>
          </a:xfrm>
          <a:prstGeom prst="rect">
            <a:avLst/>
          </a:prstGeom>
          <a:noFill/>
          <a:ln>
            <a:noFill/>
          </a:ln>
        </p:spPr>
        <p:txBody>
          <a:bodyPr lIns="91425" tIns="91425" rIns="91425" bIns="91425" anchor="b" anchorCtr="0"/>
          <a:lstStyle>
            <a:lvl1pPr marL="0" marR="0" lvl="0" indent="0" algn="l" rtl="0">
              <a:spcBef>
                <a:spcPts val="0"/>
              </a:spcBef>
              <a:buClr>
                <a:srgbClr val="FF599C"/>
              </a:buClr>
              <a:buFont typeface="Questrial"/>
              <a:buNone/>
              <a:defRPr sz="3000" b="0" i="0" u="none" strike="noStrike" cap="none">
                <a:solidFill>
                  <a:srgbClr val="FF599C"/>
                </a:solidFill>
                <a:latin typeface="Questrial"/>
                <a:ea typeface="Questrial"/>
                <a:cs typeface="Questrial"/>
                <a:sym typeface="Quest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6" name="Shape 76"/>
          <p:cNvSpPr>
            <a:spLocks noGrp="1"/>
          </p:cNvSpPr>
          <p:nvPr>
            <p:ph type="pic" idx="2"/>
          </p:nvPr>
        </p:nvSpPr>
        <p:spPr>
          <a:xfrm>
            <a:off x="1138237" y="373965"/>
            <a:ext cx="7333487" cy="5486399"/>
          </a:xfrm>
          <a:prstGeom prst="rect">
            <a:avLst/>
          </a:prstGeom>
          <a:solidFill>
            <a:srgbClr val="4A4A4A"/>
          </a:solidFill>
          <a:ln>
            <a:noFill/>
          </a:ln>
        </p:spPr>
        <p:txBody>
          <a:bodyPr lIns="91425" tIns="91425" rIns="91425" bIns="91425" anchor="t" anchorCtr="0"/>
          <a:lstStyle>
            <a:lvl1pPr marL="0" marR="0" lvl="0" indent="0" algn="l" rtl="0">
              <a:spcBef>
                <a:spcPts val="640"/>
              </a:spcBef>
              <a:buClr>
                <a:schemeClr val="accent1"/>
              </a:buClr>
              <a:buFont typeface="Noto Sans Symbols"/>
              <a:buNone/>
              <a:defRPr sz="3200" b="0" i="0" u="none" strike="noStrike" cap="none">
                <a:solidFill>
                  <a:schemeClr val="lt1"/>
                </a:solidFill>
                <a:latin typeface="Questrial"/>
                <a:ea typeface="Questrial"/>
                <a:cs typeface="Questrial"/>
                <a:sym typeface="Questrial"/>
              </a:defRPr>
            </a:lvl1pPr>
            <a:lvl2pPr marL="822960" marR="0" lvl="1" indent="-132715" algn="l" rtl="0">
              <a:spcBef>
                <a:spcPts val="520"/>
              </a:spcBef>
              <a:buClr>
                <a:schemeClr val="accent1"/>
              </a:buClr>
              <a:buSzPct val="95000"/>
              <a:buFont typeface="Verdana"/>
              <a:buChar char="›"/>
              <a:defRPr sz="2600" b="0" i="0" u="none" strike="noStrike" cap="none">
                <a:solidFill>
                  <a:schemeClr val="lt1"/>
                </a:solidFill>
                <a:latin typeface="Questrial"/>
                <a:ea typeface="Questrial"/>
                <a:cs typeface="Questrial"/>
                <a:sym typeface="Questrial"/>
              </a:defRPr>
            </a:lvl2pPr>
            <a:lvl3pPr marL="1106424" marR="0" lvl="2" indent="-77724" algn="l" rtl="0">
              <a:spcBef>
                <a:spcPts val="480"/>
              </a:spcBef>
              <a:buClr>
                <a:schemeClr val="accent1"/>
              </a:buClr>
              <a:buSzPct val="100000"/>
              <a:buFont typeface="Noto Sans Symbols"/>
              <a:buChar char="⚫"/>
              <a:defRPr sz="2400" b="0" i="0" u="none" strike="noStrike" cap="none">
                <a:solidFill>
                  <a:schemeClr val="lt1"/>
                </a:solidFill>
                <a:latin typeface="Questrial"/>
                <a:ea typeface="Questrial"/>
                <a:cs typeface="Questrial"/>
                <a:sym typeface="Questrial"/>
              </a:defRPr>
            </a:lvl3pPr>
            <a:lvl4pPr marL="1371600" marR="0" lvl="3" indent="-88900" algn="l" rtl="0">
              <a:spcBef>
                <a:spcPts val="400"/>
              </a:spcBef>
              <a:buClr>
                <a:schemeClr val="accent1"/>
              </a:buClr>
              <a:buSzPct val="100000"/>
              <a:buFont typeface="Noto Sans Symbols"/>
              <a:buChar char="⚫"/>
              <a:defRPr sz="2000" b="0" i="0" u="none" strike="noStrike" cap="none">
                <a:solidFill>
                  <a:schemeClr val="lt1"/>
                </a:solidFill>
                <a:latin typeface="Questrial"/>
                <a:ea typeface="Questrial"/>
                <a:cs typeface="Questrial"/>
                <a:sym typeface="Questrial"/>
              </a:defRPr>
            </a:lvl4pPr>
            <a:lvl5pPr marL="1600200" marR="0" lvl="4" indent="-95250" algn="l" rtl="0">
              <a:spcBef>
                <a:spcPts val="380"/>
              </a:spcBef>
              <a:buClr>
                <a:srgbClr val="FF8EB1"/>
              </a:buClr>
              <a:buSzPct val="100000"/>
              <a:buFont typeface="Noto Sans Symbols"/>
              <a:buChar char="⚫"/>
              <a:defRPr sz="1900" b="0"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
        <p:nvSpPr>
          <p:cNvPr id="77" name="Shape 77"/>
          <p:cNvSpPr txBox="1">
            <a:spLocks noGrp="1"/>
          </p:cNvSpPr>
          <p:nvPr>
            <p:ph type="body" idx="1"/>
          </p:nvPr>
        </p:nvSpPr>
        <p:spPr>
          <a:xfrm>
            <a:off x="1143000" y="5867400"/>
            <a:ext cx="7333487" cy="685799"/>
          </a:xfrm>
          <a:prstGeom prst="rect">
            <a:avLst/>
          </a:prstGeom>
          <a:solidFill>
            <a:schemeClr val="accent1">
              <a:alpha val="14901"/>
            </a:schemeClr>
          </a:solidFill>
          <a:ln w="9525" cap="flat" cmpd="sng">
            <a:solidFill>
              <a:schemeClr val="accent1"/>
            </a:solidFill>
            <a:prstDash val="solid"/>
            <a:miter/>
            <a:headEnd type="none" w="med" len="med"/>
            <a:tailEnd type="none" w="med" len="med"/>
          </a:ln>
        </p:spPr>
        <p:txBody>
          <a:bodyPr lIns="91425" tIns="91425" rIns="91425" bIns="91425" anchor="t" anchorCtr="0"/>
          <a:lstStyle>
            <a:lvl1pPr marL="0" marR="0" lvl="0" indent="0" algn="l" rtl="0">
              <a:spcBef>
                <a:spcPts val="0"/>
              </a:spcBef>
              <a:buClr>
                <a:schemeClr val="accent1"/>
              </a:buClr>
              <a:buFont typeface="Noto Sans Symbols"/>
              <a:buNone/>
              <a:defRPr sz="1400" b="0" i="0" u="none" strike="noStrike" cap="none">
                <a:solidFill>
                  <a:schemeClr val="lt1"/>
                </a:solidFill>
                <a:latin typeface="Questrial"/>
                <a:ea typeface="Questrial"/>
                <a:cs typeface="Questrial"/>
                <a:sym typeface="Questrial"/>
              </a:defRPr>
            </a:lvl1pPr>
            <a:lvl2pPr marL="822960" marR="0" lvl="1" indent="-217170" algn="l" rtl="0">
              <a:spcBef>
                <a:spcPts val="240"/>
              </a:spcBef>
              <a:buClr>
                <a:schemeClr val="accent1"/>
              </a:buClr>
              <a:buSzPct val="95000"/>
              <a:buFont typeface="Verdana"/>
              <a:buChar char="›"/>
              <a:defRPr sz="1200" b="0" i="0" u="none" strike="noStrike" cap="none">
                <a:solidFill>
                  <a:schemeClr val="lt1"/>
                </a:solidFill>
                <a:latin typeface="Questrial"/>
                <a:ea typeface="Questrial"/>
                <a:cs typeface="Questrial"/>
                <a:sym typeface="Questrial"/>
              </a:defRPr>
            </a:lvl2pPr>
            <a:lvl3pPr marL="1106424" marR="0" lvl="2" indent="-166624" algn="l" rtl="0">
              <a:spcBef>
                <a:spcPts val="200"/>
              </a:spcBef>
              <a:buClr>
                <a:schemeClr val="accent1"/>
              </a:buClr>
              <a:buSzPct val="100000"/>
              <a:buFont typeface="Noto Sans Symbols"/>
              <a:buChar char="⚫"/>
              <a:defRPr sz="1000" b="0" i="0" u="none" strike="noStrike" cap="none">
                <a:solidFill>
                  <a:schemeClr val="lt1"/>
                </a:solidFill>
                <a:latin typeface="Questrial"/>
                <a:ea typeface="Questrial"/>
                <a:cs typeface="Questrial"/>
                <a:sym typeface="Questrial"/>
              </a:defRPr>
            </a:lvl3pPr>
            <a:lvl4pPr marL="1371600" marR="0" lvl="3" indent="-158750" algn="l" rtl="0">
              <a:spcBef>
                <a:spcPts val="180"/>
              </a:spcBef>
              <a:buClr>
                <a:schemeClr val="accent1"/>
              </a:buClr>
              <a:buSzPct val="100000"/>
              <a:buFont typeface="Noto Sans Symbols"/>
              <a:buChar char="⚫"/>
              <a:defRPr sz="900" b="0" i="0" u="none" strike="noStrike" cap="none">
                <a:solidFill>
                  <a:schemeClr val="lt1"/>
                </a:solidFill>
                <a:latin typeface="Questrial"/>
                <a:ea typeface="Questrial"/>
                <a:cs typeface="Questrial"/>
                <a:sym typeface="Questrial"/>
              </a:defRPr>
            </a:lvl4pPr>
            <a:lvl5pPr marL="1600200" marR="0" lvl="4" indent="-158750" algn="l" rtl="0">
              <a:spcBef>
                <a:spcPts val="180"/>
              </a:spcBef>
              <a:buClr>
                <a:srgbClr val="FF8EB1"/>
              </a:buClr>
              <a:buSzPct val="100000"/>
              <a:buFont typeface="Noto Sans Symbols"/>
              <a:buChar char="⚫"/>
              <a:defRPr sz="900" b="0"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
        <p:nvSpPr>
          <p:cNvPr id="78" name="Shape 78"/>
          <p:cNvSpPr txBox="1">
            <a:spLocks noGrp="1"/>
          </p:cNvSpPr>
          <p:nvPr>
            <p:ph type="dt" idx="10"/>
          </p:nvPr>
        </p:nvSpPr>
        <p:spPr>
          <a:xfrm>
            <a:off x="6108192" y="6556247"/>
            <a:ext cx="2103120" cy="301752"/>
          </a:xfrm>
          <a:prstGeom prst="rect">
            <a:avLst/>
          </a:prstGeom>
          <a:noFill/>
          <a:ln>
            <a:noFill/>
          </a:ln>
        </p:spPr>
        <p:txBody>
          <a:bodyPr lIns="91425" tIns="91425" rIns="91425" bIns="91425" anchor="b" anchorCtr="0"/>
          <a:lstStyle>
            <a:lvl1pPr marL="0" marR="0" lvl="0" indent="0" algn="l" rtl="0">
              <a:spcBef>
                <a:spcPts val="0"/>
              </a:spcBef>
              <a:buNone/>
              <a:defRPr sz="900" b="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79" name="Shape 79"/>
          <p:cNvSpPr txBox="1">
            <a:spLocks noGrp="1"/>
          </p:cNvSpPr>
          <p:nvPr>
            <p:ph type="ftr" idx="11"/>
          </p:nvPr>
        </p:nvSpPr>
        <p:spPr>
          <a:xfrm>
            <a:off x="1170432" y="6557168"/>
            <a:ext cx="4948071" cy="301752"/>
          </a:xfrm>
          <a:prstGeom prst="rect">
            <a:avLst/>
          </a:prstGeom>
          <a:noFill/>
          <a:ln>
            <a:noFill/>
          </a:ln>
        </p:spPr>
        <p:txBody>
          <a:bodyPr lIns="91425" tIns="91425" rIns="91425" bIns="91425" anchor="b" anchorCtr="0"/>
          <a:lstStyle>
            <a:lvl1pPr marL="0" marR="0" lvl="0" indent="0" algn="r" rtl="0">
              <a:spcBef>
                <a:spcPts val="0"/>
              </a:spcBef>
              <a:buNone/>
              <a:defRPr sz="90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80" name="Shape 80"/>
          <p:cNvSpPr txBox="1">
            <a:spLocks noGrp="1"/>
          </p:cNvSpPr>
          <p:nvPr>
            <p:ph type="sldNum" idx="12"/>
          </p:nvPr>
        </p:nvSpPr>
        <p:spPr>
          <a:xfrm>
            <a:off x="8217192" y="6556247"/>
            <a:ext cx="365759" cy="301752"/>
          </a:xfrm>
          <a:prstGeom prst="rect">
            <a:avLst/>
          </a:prstGeom>
          <a:noFill/>
          <a:ln>
            <a:noFill/>
          </a:ln>
        </p:spPr>
        <p:txBody>
          <a:bodyPr lIns="91425" tIns="45700" rIns="91425" bIns="45700" anchor="b" anchorCtr="0">
            <a:noAutofit/>
          </a:bodyPr>
          <a:lstStyle/>
          <a:p>
            <a:pPr marL="0" marR="0" lvl="0" indent="0" algn="ctr" rtl="0">
              <a:spcBef>
                <a:spcPts val="0"/>
              </a:spcBef>
              <a:buSzPct val="25000"/>
              <a:buNone/>
            </a:pPr>
            <a:fld id="{00000000-1234-1234-1234-123412341234}" type="slidenum">
              <a:rPr lang="en-US" sz="900">
                <a:solidFill>
                  <a:schemeClr val="lt1"/>
                </a:solidFill>
                <a:latin typeface="Questrial"/>
                <a:ea typeface="Questrial"/>
                <a:cs typeface="Questrial"/>
                <a:sym typeface="Questrial"/>
              </a:rPr>
              <a:t>‹#›</a:t>
            </a:fld>
            <a:endParaRPr lang="en-US" sz="900">
              <a:solidFill>
                <a:schemeClr val="lt1"/>
              </a:solidFill>
              <a:latin typeface="Questrial"/>
              <a:ea typeface="Questrial"/>
              <a:cs typeface="Questrial"/>
              <a:sym typeface="Quest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67493"/>
            <a:ext cx="8229600" cy="1399031"/>
          </a:xfrm>
          <a:prstGeom prst="rect">
            <a:avLst/>
          </a:prstGeom>
          <a:noFill/>
          <a:ln>
            <a:noFill/>
          </a:ln>
        </p:spPr>
        <p:txBody>
          <a:bodyPr lIns="91425" tIns="91425" rIns="91425" bIns="91425" anchor="ctr" anchorCtr="0"/>
          <a:lstStyle>
            <a:lvl1pPr marL="484632" marR="0" lvl="0" indent="-2031" algn="l" rtl="0">
              <a:spcBef>
                <a:spcPts val="0"/>
              </a:spcBef>
              <a:buClr>
                <a:srgbClr val="FF599C"/>
              </a:buClr>
              <a:buFont typeface="Questrial"/>
              <a:buNone/>
              <a:defRPr sz="4200" b="0" i="0" u="none" strike="noStrike" cap="none">
                <a:solidFill>
                  <a:srgbClr val="FF599C"/>
                </a:solidFill>
                <a:latin typeface="Questrial"/>
                <a:ea typeface="Questrial"/>
                <a:cs typeface="Questrial"/>
                <a:sym typeface="Quest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3" name="Shape 83"/>
          <p:cNvSpPr txBox="1">
            <a:spLocks noGrp="1"/>
          </p:cNvSpPr>
          <p:nvPr>
            <p:ph type="body" idx="1"/>
          </p:nvPr>
        </p:nvSpPr>
        <p:spPr>
          <a:xfrm rot="5400000">
            <a:off x="2285999" y="54007"/>
            <a:ext cx="4572000" cy="8229600"/>
          </a:xfrm>
          <a:prstGeom prst="rect">
            <a:avLst/>
          </a:prstGeom>
          <a:noFill/>
          <a:ln>
            <a:noFill/>
          </a:ln>
        </p:spPr>
        <p:txBody>
          <a:bodyPr lIns="91425" tIns="91425" rIns="91425" bIns="91425" anchor="t" anchorCtr="0"/>
          <a:lstStyle>
            <a:lvl1pPr marL="448056" marR="0" lvl="0" indent="-232155" algn="l" rtl="0">
              <a:spcBef>
                <a:spcPts val="600"/>
              </a:spcBef>
              <a:buClr>
                <a:schemeClr val="accent1"/>
              </a:buClr>
              <a:buSzPct val="80000"/>
              <a:buFont typeface="Noto Sans Symbols"/>
              <a:buChar char="⦿"/>
              <a:defRPr sz="3000" b="0" i="0" u="none" strike="noStrike" cap="none">
                <a:solidFill>
                  <a:schemeClr val="lt1"/>
                </a:solidFill>
                <a:latin typeface="Questrial"/>
                <a:ea typeface="Questrial"/>
                <a:cs typeface="Questrial"/>
                <a:sym typeface="Questrial"/>
              </a:defRPr>
            </a:lvl1pPr>
            <a:lvl2pPr marL="822960" marR="0" lvl="1" indent="-132715" algn="l" rtl="0">
              <a:spcBef>
                <a:spcPts val="520"/>
              </a:spcBef>
              <a:buClr>
                <a:schemeClr val="accent1"/>
              </a:buClr>
              <a:buSzPct val="95000"/>
              <a:buFont typeface="Verdana"/>
              <a:buChar char="›"/>
              <a:defRPr sz="2600" b="0" i="0" u="none" strike="noStrike" cap="none">
                <a:solidFill>
                  <a:schemeClr val="lt1"/>
                </a:solidFill>
                <a:latin typeface="Questrial"/>
                <a:ea typeface="Questrial"/>
                <a:cs typeface="Questrial"/>
                <a:sym typeface="Questrial"/>
              </a:defRPr>
            </a:lvl2pPr>
            <a:lvl3pPr marL="1106424" marR="0" lvl="2" indent="-77724" algn="l" rtl="0">
              <a:spcBef>
                <a:spcPts val="480"/>
              </a:spcBef>
              <a:buClr>
                <a:schemeClr val="accent1"/>
              </a:buClr>
              <a:buSzPct val="100000"/>
              <a:buFont typeface="Noto Sans Symbols"/>
              <a:buChar char="⚫"/>
              <a:defRPr sz="2400" b="0" i="0" u="none" strike="noStrike" cap="none">
                <a:solidFill>
                  <a:schemeClr val="lt1"/>
                </a:solidFill>
                <a:latin typeface="Questrial"/>
                <a:ea typeface="Questrial"/>
                <a:cs typeface="Questrial"/>
                <a:sym typeface="Questrial"/>
              </a:defRPr>
            </a:lvl3pPr>
            <a:lvl4pPr marL="1371600" marR="0" lvl="3" indent="-88900" algn="l" rtl="0">
              <a:spcBef>
                <a:spcPts val="400"/>
              </a:spcBef>
              <a:buClr>
                <a:schemeClr val="accent1"/>
              </a:buClr>
              <a:buSzPct val="100000"/>
              <a:buFont typeface="Noto Sans Symbols"/>
              <a:buChar char="⚫"/>
              <a:defRPr sz="2000" b="0" i="0" u="none" strike="noStrike" cap="none">
                <a:solidFill>
                  <a:schemeClr val="lt1"/>
                </a:solidFill>
                <a:latin typeface="Questrial"/>
                <a:ea typeface="Questrial"/>
                <a:cs typeface="Questrial"/>
                <a:sym typeface="Questrial"/>
              </a:defRPr>
            </a:lvl4pPr>
            <a:lvl5pPr marL="1600200" marR="0" lvl="4" indent="-95250" algn="l" rtl="0">
              <a:spcBef>
                <a:spcPts val="380"/>
              </a:spcBef>
              <a:buClr>
                <a:srgbClr val="FF8EB1"/>
              </a:buClr>
              <a:buSzPct val="100000"/>
              <a:buFont typeface="Noto Sans Symbols"/>
              <a:buChar char="⚫"/>
              <a:defRPr sz="1900" b="0"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
        <p:nvSpPr>
          <p:cNvPr id="84" name="Shape 84"/>
          <p:cNvSpPr txBox="1">
            <a:spLocks noGrp="1"/>
          </p:cNvSpPr>
          <p:nvPr>
            <p:ph type="dt" idx="10"/>
          </p:nvPr>
        </p:nvSpPr>
        <p:spPr>
          <a:xfrm>
            <a:off x="4791455" y="6480969"/>
            <a:ext cx="2133599" cy="301752"/>
          </a:xfrm>
          <a:prstGeom prst="rect">
            <a:avLst/>
          </a:prstGeom>
          <a:noFill/>
          <a:ln>
            <a:noFill/>
          </a:ln>
        </p:spPr>
        <p:txBody>
          <a:bodyPr lIns="91425" tIns="91425" rIns="91425" bIns="91425" anchor="b" anchorCtr="0"/>
          <a:lstStyle>
            <a:lvl1pPr marL="0" marR="0" lvl="0" indent="0" algn="l" rtl="0">
              <a:spcBef>
                <a:spcPts val="0"/>
              </a:spcBef>
              <a:buNone/>
              <a:defRPr sz="1000" b="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85" name="Shape 85"/>
          <p:cNvSpPr txBox="1">
            <a:spLocks noGrp="1"/>
          </p:cNvSpPr>
          <p:nvPr>
            <p:ph type="ftr" idx="11"/>
          </p:nvPr>
        </p:nvSpPr>
        <p:spPr>
          <a:xfrm>
            <a:off x="457200" y="6481889"/>
            <a:ext cx="4260056" cy="300830"/>
          </a:xfrm>
          <a:prstGeom prst="rect">
            <a:avLst/>
          </a:prstGeom>
          <a:noFill/>
          <a:ln>
            <a:noFill/>
          </a:ln>
        </p:spPr>
        <p:txBody>
          <a:bodyPr lIns="91425" tIns="91425" rIns="91425" bIns="91425" anchor="b" anchorCtr="0"/>
          <a:lstStyle>
            <a:lvl1pPr marL="0" marR="0" lvl="0" indent="0" algn="r" rtl="0">
              <a:spcBef>
                <a:spcPts val="0"/>
              </a:spcBef>
              <a:buNone/>
              <a:defRPr sz="100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86" name="Shape 86"/>
          <p:cNvSpPr txBox="1">
            <a:spLocks noGrp="1"/>
          </p:cNvSpPr>
          <p:nvPr>
            <p:ph type="sldNum" idx="12"/>
          </p:nvPr>
        </p:nvSpPr>
        <p:spPr>
          <a:xfrm>
            <a:off x="7589520" y="6480969"/>
            <a:ext cx="502920" cy="301752"/>
          </a:xfrm>
          <a:prstGeom prst="rect">
            <a:avLst/>
          </a:prstGeom>
          <a:noFill/>
          <a:ln>
            <a:noFill/>
          </a:ln>
        </p:spPr>
        <p:txBody>
          <a:bodyPr lIns="91425" tIns="45700" rIns="91425" bIns="45700" anchor="b" anchorCtr="0">
            <a:noAutofit/>
          </a:bodyPr>
          <a:lstStyle/>
          <a:p>
            <a:pPr marL="0" marR="0" lvl="0" indent="0" algn="ctr" rtl="0">
              <a:spcBef>
                <a:spcPts val="0"/>
              </a:spcBef>
              <a:buSzPct val="25000"/>
              <a:buNone/>
            </a:pPr>
            <a:fld id="{00000000-1234-1234-1234-123412341234}" type="slidenum">
              <a:rPr lang="en-US" sz="1200">
                <a:solidFill>
                  <a:schemeClr val="lt1"/>
                </a:solidFill>
                <a:latin typeface="Questrial"/>
                <a:ea typeface="Questrial"/>
                <a:cs typeface="Questrial"/>
                <a:sym typeface="Questrial"/>
              </a:rPr>
              <a:t>‹#›</a:t>
            </a:fld>
            <a:endParaRPr lang="en-US" sz="1200">
              <a:solidFill>
                <a:schemeClr val="lt1"/>
              </a:solidFill>
              <a:latin typeface="Questrial"/>
              <a:ea typeface="Questrial"/>
              <a:cs typeface="Questrial"/>
              <a:sym typeface="Quest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87"/>
        <p:cNvGrpSpPr/>
        <p:nvPr/>
      </p:nvGrpSpPr>
      <p:grpSpPr>
        <a:xfrm>
          <a:off x="0" y="0"/>
          <a:ext cx="0" cy="0"/>
          <a:chOff x="0" y="0"/>
          <a:chExt cx="0" cy="0"/>
        </a:xfrm>
      </p:grpSpPr>
      <p:sp>
        <p:nvSpPr>
          <p:cNvPr id="88" name="Shape 88"/>
          <p:cNvSpPr txBox="1">
            <a:spLocks noGrp="1"/>
          </p:cNvSpPr>
          <p:nvPr>
            <p:ph type="title"/>
          </p:nvPr>
        </p:nvSpPr>
        <p:spPr>
          <a:xfrm rot="5400000">
            <a:off x="4991100" y="2171699"/>
            <a:ext cx="5486399" cy="1904999"/>
          </a:xfrm>
          <a:prstGeom prst="rect">
            <a:avLst/>
          </a:prstGeom>
          <a:noFill/>
          <a:ln>
            <a:noFill/>
          </a:ln>
        </p:spPr>
        <p:txBody>
          <a:bodyPr lIns="91425" tIns="91425" rIns="91425" bIns="91425" anchor="ctr" anchorCtr="0"/>
          <a:lstStyle>
            <a:lvl1pPr marL="484632" marR="0" lvl="0" indent="-2031" algn="l" rtl="0">
              <a:spcBef>
                <a:spcPts val="0"/>
              </a:spcBef>
              <a:buClr>
                <a:srgbClr val="FF599C"/>
              </a:buClr>
              <a:buFont typeface="Questrial"/>
              <a:buNone/>
              <a:defRPr sz="4200" b="0" i="0" u="none" strike="noStrike" cap="none">
                <a:solidFill>
                  <a:srgbClr val="FF599C"/>
                </a:solidFill>
                <a:latin typeface="Questrial"/>
                <a:ea typeface="Questrial"/>
                <a:cs typeface="Questrial"/>
                <a:sym typeface="Quest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9" name="Shape 89"/>
          <p:cNvSpPr txBox="1">
            <a:spLocks noGrp="1"/>
          </p:cNvSpPr>
          <p:nvPr>
            <p:ph type="body" idx="1"/>
          </p:nvPr>
        </p:nvSpPr>
        <p:spPr>
          <a:xfrm rot="5400000">
            <a:off x="838200" y="0"/>
            <a:ext cx="5486399" cy="6248399"/>
          </a:xfrm>
          <a:prstGeom prst="rect">
            <a:avLst/>
          </a:prstGeom>
          <a:noFill/>
          <a:ln>
            <a:noFill/>
          </a:ln>
        </p:spPr>
        <p:txBody>
          <a:bodyPr lIns="91425" tIns="91425" rIns="91425" bIns="91425" anchor="t" anchorCtr="0"/>
          <a:lstStyle>
            <a:lvl1pPr marL="448056" marR="0" lvl="0" indent="-232155" algn="l" rtl="0">
              <a:spcBef>
                <a:spcPts val="600"/>
              </a:spcBef>
              <a:buClr>
                <a:schemeClr val="accent1"/>
              </a:buClr>
              <a:buSzPct val="80000"/>
              <a:buFont typeface="Noto Sans Symbols"/>
              <a:buChar char="⦿"/>
              <a:defRPr sz="3000" b="0" i="0" u="none" strike="noStrike" cap="none">
                <a:solidFill>
                  <a:schemeClr val="lt1"/>
                </a:solidFill>
                <a:latin typeface="Questrial"/>
                <a:ea typeface="Questrial"/>
                <a:cs typeface="Questrial"/>
                <a:sym typeface="Questrial"/>
              </a:defRPr>
            </a:lvl1pPr>
            <a:lvl2pPr marL="822960" marR="0" lvl="1" indent="-132715" algn="l" rtl="0">
              <a:spcBef>
                <a:spcPts val="520"/>
              </a:spcBef>
              <a:buClr>
                <a:schemeClr val="accent1"/>
              </a:buClr>
              <a:buSzPct val="95000"/>
              <a:buFont typeface="Verdana"/>
              <a:buChar char="›"/>
              <a:defRPr sz="2600" b="0" i="0" u="none" strike="noStrike" cap="none">
                <a:solidFill>
                  <a:schemeClr val="lt1"/>
                </a:solidFill>
                <a:latin typeface="Questrial"/>
                <a:ea typeface="Questrial"/>
                <a:cs typeface="Questrial"/>
                <a:sym typeface="Questrial"/>
              </a:defRPr>
            </a:lvl2pPr>
            <a:lvl3pPr marL="1106424" marR="0" lvl="2" indent="-77724" algn="l" rtl="0">
              <a:spcBef>
                <a:spcPts val="480"/>
              </a:spcBef>
              <a:buClr>
                <a:schemeClr val="accent1"/>
              </a:buClr>
              <a:buSzPct val="100000"/>
              <a:buFont typeface="Noto Sans Symbols"/>
              <a:buChar char="⚫"/>
              <a:defRPr sz="2400" b="0" i="0" u="none" strike="noStrike" cap="none">
                <a:solidFill>
                  <a:schemeClr val="lt1"/>
                </a:solidFill>
                <a:latin typeface="Questrial"/>
                <a:ea typeface="Questrial"/>
                <a:cs typeface="Questrial"/>
                <a:sym typeface="Questrial"/>
              </a:defRPr>
            </a:lvl3pPr>
            <a:lvl4pPr marL="1371600" marR="0" lvl="3" indent="-88900" algn="l" rtl="0">
              <a:spcBef>
                <a:spcPts val="400"/>
              </a:spcBef>
              <a:buClr>
                <a:schemeClr val="accent1"/>
              </a:buClr>
              <a:buSzPct val="100000"/>
              <a:buFont typeface="Noto Sans Symbols"/>
              <a:buChar char="⚫"/>
              <a:defRPr sz="2000" b="0" i="0" u="none" strike="noStrike" cap="none">
                <a:solidFill>
                  <a:schemeClr val="lt1"/>
                </a:solidFill>
                <a:latin typeface="Questrial"/>
                <a:ea typeface="Questrial"/>
                <a:cs typeface="Questrial"/>
                <a:sym typeface="Questrial"/>
              </a:defRPr>
            </a:lvl4pPr>
            <a:lvl5pPr marL="1600200" marR="0" lvl="4" indent="-95250" algn="l" rtl="0">
              <a:spcBef>
                <a:spcPts val="380"/>
              </a:spcBef>
              <a:buClr>
                <a:srgbClr val="FF8EB1"/>
              </a:buClr>
              <a:buSzPct val="100000"/>
              <a:buFont typeface="Noto Sans Symbols"/>
              <a:buChar char="⚫"/>
              <a:defRPr sz="1900" b="0"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
        <p:nvSpPr>
          <p:cNvPr id="90" name="Shape 90"/>
          <p:cNvSpPr txBox="1">
            <a:spLocks noGrp="1"/>
          </p:cNvSpPr>
          <p:nvPr>
            <p:ph type="dt" idx="10"/>
          </p:nvPr>
        </p:nvSpPr>
        <p:spPr>
          <a:xfrm>
            <a:off x="4791455" y="6480969"/>
            <a:ext cx="2133599" cy="301752"/>
          </a:xfrm>
          <a:prstGeom prst="rect">
            <a:avLst/>
          </a:prstGeom>
          <a:noFill/>
          <a:ln>
            <a:noFill/>
          </a:ln>
        </p:spPr>
        <p:txBody>
          <a:bodyPr lIns="91425" tIns="91425" rIns="91425" bIns="91425" anchor="b" anchorCtr="0"/>
          <a:lstStyle>
            <a:lvl1pPr marL="0" marR="0" lvl="0" indent="0" algn="l" rtl="0">
              <a:spcBef>
                <a:spcPts val="0"/>
              </a:spcBef>
              <a:buNone/>
              <a:defRPr sz="1000" b="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91" name="Shape 91"/>
          <p:cNvSpPr txBox="1">
            <a:spLocks noGrp="1"/>
          </p:cNvSpPr>
          <p:nvPr>
            <p:ph type="ftr" idx="11"/>
          </p:nvPr>
        </p:nvSpPr>
        <p:spPr>
          <a:xfrm>
            <a:off x="457200" y="6481889"/>
            <a:ext cx="4260056" cy="300830"/>
          </a:xfrm>
          <a:prstGeom prst="rect">
            <a:avLst/>
          </a:prstGeom>
          <a:noFill/>
          <a:ln>
            <a:noFill/>
          </a:ln>
        </p:spPr>
        <p:txBody>
          <a:bodyPr lIns="91425" tIns="91425" rIns="91425" bIns="91425" anchor="b" anchorCtr="0"/>
          <a:lstStyle>
            <a:lvl1pPr marL="0" marR="0" lvl="0" indent="0" algn="r" rtl="0">
              <a:spcBef>
                <a:spcPts val="0"/>
              </a:spcBef>
              <a:buNone/>
              <a:defRPr sz="100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92" name="Shape 92"/>
          <p:cNvSpPr txBox="1">
            <a:spLocks noGrp="1"/>
          </p:cNvSpPr>
          <p:nvPr>
            <p:ph type="sldNum" idx="12"/>
          </p:nvPr>
        </p:nvSpPr>
        <p:spPr>
          <a:xfrm>
            <a:off x="7589520" y="6480969"/>
            <a:ext cx="502920" cy="301752"/>
          </a:xfrm>
          <a:prstGeom prst="rect">
            <a:avLst/>
          </a:prstGeom>
          <a:noFill/>
          <a:ln>
            <a:noFill/>
          </a:ln>
        </p:spPr>
        <p:txBody>
          <a:bodyPr lIns="91425" tIns="45700" rIns="91425" bIns="45700" anchor="b" anchorCtr="0">
            <a:noAutofit/>
          </a:bodyPr>
          <a:lstStyle/>
          <a:p>
            <a:pPr marL="0" marR="0" lvl="0" indent="0" algn="ctr" rtl="0">
              <a:spcBef>
                <a:spcPts val="0"/>
              </a:spcBef>
              <a:buSzPct val="25000"/>
              <a:buNone/>
            </a:pPr>
            <a:fld id="{00000000-1234-1234-1234-123412341234}" type="slidenum">
              <a:rPr lang="en-US" sz="1200">
                <a:solidFill>
                  <a:schemeClr val="lt1"/>
                </a:solidFill>
                <a:latin typeface="Questrial"/>
                <a:ea typeface="Questrial"/>
                <a:cs typeface="Questrial"/>
                <a:sym typeface="Questrial"/>
              </a:rPr>
              <a:t>‹#›</a:t>
            </a:fld>
            <a:endParaRPr lang="en-US" sz="1200">
              <a:solidFill>
                <a:schemeClr val="lt1"/>
              </a:solidFill>
              <a:latin typeface="Questrial"/>
              <a:ea typeface="Questrial"/>
              <a:cs typeface="Questrial"/>
              <a:sym typeface="Quest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67493"/>
            <a:ext cx="8229600" cy="1399031"/>
          </a:xfrm>
          <a:prstGeom prst="rect">
            <a:avLst/>
          </a:prstGeom>
          <a:noFill/>
          <a:ln>
            <a:noFill/>
          </a:ln>
        </p:spPr>
        <p:txBody>
          <a:bodyPr lIns="91425" tIns="91425" rIns="91425" bIns="91425" anchor="ctr" anchorCtr="0"/>
          <a:lstStyle>
            <a:lvl1pPr marL="484632" marR="0" lvl="0" indent="-2031" algn="l" rtl="0">
              <a:spcBef>
                <a:spcPts val="0"/>
              </a:spcBef>
              <a:buClr>
                <a:srgbClr val="FF599C"/>
              </a:buClr>
              <a:buFont typeface="Questrial"/>
              <a:buNone/>
              <a:defRPr sz="4200" b="0" i="0" u="none" strike="noStrike" cap="none">
                <a:solidFill>
                  <a:srgbClr val="FF599C"/>
                </a:solidFill>
                <a:latin typeface="Questrial"/>
                <a:ea typeface="Questrial"/>
                <a:cs typeface="Questrial"/>
                <a:sym typeface="Quest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3" name="Shape 23"/>
          <p:cNvSpPr txBox="1">
            <a:spLocks noGrp="1"/>
          </p:cNvSpPr>
          <p:nvPr>
            <p:ph type="body" idx="1"/>
          </p:nvPr>
        </p:nvSpPr>
        <p:spPr>
          <a:xfrm>
            <a:off x="457200" y="1882808"/>
            <a:ext cx="8229600" cy="4572000"/>
          </a:xfrm>
          <a:prstGeom prst="rect">
            <a:avLst/>
          </a:prstGeom>
          <a:noFill/>
          <a:ln>
            <a:noFill/>
          </a:ln>
        </p:spPr>
        <p:txBody>
          <a:bodyPr lIns="91425" tIns="91425" rIns="91425" bIns="91425" anchor="t" anchorCtr="0"/>
          <a:lstStyle>
            <a:lvl1pPr marL="448056" marR="0" lvl="0" indent="-232155" algn="l" rtl="0">
              <a:spcBef>
                <a:spcPts val="600"/>
              </a:spcBef>
              <a:buClr>
                <a:schemeClr val="accent1"/>
              </a:buClr>
              <a:buSzPct val="80000"/>
              <a:buFont typeface="Noto Sans Symbols"/>
              <a:buChar char="⦿"/>
              <a:defRPr sz="3000" b="0" i="0" u="none" strike="noStrike" cap="none">
                <a:solidFill>
                  <a:schemeClr val="lt1"/>
                </a:solidFill>
                <a:latin typeface="Questrial"/>
                <a:ea typeface="Questrial"/>
                <a:cs typeface="Questrial"/>
                <a:sym typeface="Questrial"/>
              </a:defRPr>
            </a:lvl1pPr>
            <a:lvl2pPr marL="822960" marR="0" lvl="1" indent="-132715" algn="l" rtl="0">
              <a:spcBef>
                <a:spcPts val="520"/>
              </a:spcBef>
              <a:buClr>
                <a:schemeClr val="accent1"/>
              </a:buClr>
              <a:buSzPct val="95000"/>
              <a:buFont typeface="Verdana"/>
              <a:buChar char="›"/>
              <a:defRPr sz="2600" b="0" i="0" u="none" strike="noStrike" cap="none">
                <a:solidFill>
                  <a:schemeClr val="lt1"/>
                </a:solidFill>
                <a:latin typeface="Questrial"/>
                <a:ea typeface="Questrial"/>
                <a:cs typeface="Questrial"/>
                <a:sym typeface="Questrial"/>
              </a:defRPr>
            </a:lvl2pPr>
            <a:lvl3pPr marL="1106424" marR="0" lvl="2" indent="-77724" algn="l" rtl="0">
              <a:spcBef>
                <a:spcPts val="480"/>
              </a:spcBef>
              <a:buClr>
                <a:schemeClr val="accent1"/>
              </a:buClr>
              <a:buSzPct val="100000"/>
              <a:buFont typeface="Noto Sans Symbols"/>
              <a:buChar char="⚫"/>
              <a:defRPr sz="2400" b="0" i="0" u="none" strike="noStrike" cap="none">
                <a:solidFill>
                  <a:schemeClr val="lt1"/>
                </a:solidFill>
                <a:latin typeface="Questrial"/>
                <a:ea typeface="Questrial"/>
                <a:cs typeface="Questrial"/>
                <a:sym typeface="Questrial"/>
              </a:defRPr>
            </a:lvl3pPr>
            <a:lvl4pPr marL="1371600" marR="0" lvl="3" indent="-88900" algn="l" rtl="0">
              <a:spcBef>
                <a:spcPts val="400"/>
              </a:spcBef>
              <a:buClr>
                <a:schemeClr val="accent1"/>
              </a:buClr>
              <a:buSzPct val="100000"/>
              <a:buFont typeface="Noto Sans Symbols"/>
              <a:buChar char="⚫"/>
              <a:defRPr sz="2000" b="0" i="0" u="none" strike="noStrike" cap="none">
                <a:solidFill>
                  <a:schemeClr val="lt1"/>
                </a:solidFill>
                <a:latin typeface="Questrial"/>
                <a:ea typeface="Questrial"/>
                <a:cs typeface="Questrial"/>
                <a:sym typeface="Questrial"/>
              </a:defRPr>
            </a:lvl4pPr>
            <a:lvl5pPr marL="1600200" marR="0" lvl="4" indent="-95250" algn="l" rtl="0">
              <a:spcBef>
                <a:spcPts val="380"/>
              </a:spcBef>
              <a:buClr>
                <a:srgbClr val="FF8EB1"/>
              </a:buClr>
              <a:buSzPct val="100000"/>
              <a:buFont typeface="Noto Sans Symbols"/>
              <a:buChar char="⚫"/>
              <a:defRPr sz="1900" b="0"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
        <p:nvSpPr>
          <p:cNvPr id="24" name="Shape 24"/>
          <p:cNvSpPr txBox="1">
            <a:spLocks noGrp="1"/>
          </p:cNvSpPr>
          <p:nvPr>
            <p:ph type="dt" idx="10"/>
          </p:nvPr>
        </p:nvSpPr>
        <p:spPr>
          <a:xfrm>
            <a:off x="4791455" y="6480048"/>
            <a:ext cx="2133599" cy="301752"/>
          </a:xfrm>
          <a:prstGeom prst="rect">
            <a:avLst/>
          </a:prstGeom>
          <a:noFill/>
          <a:ln>
            <a:noFill/>
          </a:ln>
        </p:spPr>
        <p:txBody>
          <a:bodyPr lIns="91425" tIns="91425" rIns="91425" bIns="91425" anchor="b" anchorCtr="0"/>
          <a:lstStyle>
            <a:lvl1pPr marL="0" marR="0" lvl="0" indent="0" algn="l" rtl="0">
              <a:spcBef>
                <a:spcPts val="0"/>
              </a:spcBef>
              <a:buNone/>
              <a:defRPr sz="1000" b="0" i="0" u="none" strike="noStrike" cap="none">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25" name="Shape 25"/>
          <p:cNvSpPr txBox="1">
            <a:spLocks noGrp="1"/>
          </p:cNvSpPr>
          <p:nvPr>
            <p:ph type="ftr" idx="11"/>
          </p:nvPr>
        </p:nvSpPr>
        <p:spPr>
          <a:xfrm>
            <a:off x="457200" y="6480969"/>
            <a:ext cx="4260056" cy="300830"/>
          </a:xfrm>
          <a:prstGeom prst="rect">
            <a:avLst/>
          </a:prstGeom>
          <a:noFill/>
          <a:ln>
            <a:noFill/>
          </a:ln>
        </p:spPr>
        <p:txBody>
          <a:bodyPr lIns="91425" tIns="91425" rIns="91425" bIns="91425" anchor="b" anchorCtr="0"/>
          <a:lstStyle>
            <a:lvl1pPr marL="0" marR="0" lvl="0" indent="0" algn="r" rtl="0">
              <a:spcBef>
                <a:spcPts val="0"/>
              </a:spcBef>
              <a:buNone/>
              <a:defRPr sz="1000" b="0" i="0" u="none" strike="noStrike" cap="none">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26" name="Shape 26"/>
          <p:cNvSpPr txBox="1">
            <a:spLocks noGrp="1"/>
          </p:cNvSpPr>
          <p:nvPr>
            <p:ph type="sldNum" idx="12"/>
          </p:nvPr>
        </p:nvSpPr>
        <p:spPr>
          <a:xfrm>
            <a:off x="7589520" y="6480969"/>
            <a:ext cx="502920" cy="301752"/>
          </a:xfrm>
          <a:prstGeom prst="rect">
            <a:avLst/>
          </a:prstGeom>
          <a:noFill/>
          <a:ln>
            <a:noFill/>
          </a:ln>
        </p:spPr>
        <p:txBody>
          <a:bodyPr lIns="91425" tIns="45700" rIns="91425" bIns="45700" anchor="b" anchorCtr="0">
            <a:noAutofit/>
          </a:bodyPr>
          <a:lstStyle/>
          <a:p>
            <a:pPr marL="0" marR="0" lvl="0" indent="0" algn="ctr" rtl="0">
              <a:spcBef>
                <a:spcPts val="0"/>
              </a:spcBef>
              <a:buSzPct val="25000"/>
              <a:buNone/>
            </a:pPr>
            <a:fld id="{00000000-1234-1234-1234-123412341234}" type="slidenum">
              <a:rPr lang="en-US" sz="1200" b="0" i="0" u="none" strike="noStrike" cap="none">
                <a:solidFill>
                  <a:schemeClr val="lt1"/>
                </a:solidFill>
                <a:latin typeface="Questrial"/>
                <a:ea typeface="Questrial"/>
                <a:cs typeface="Questrial"/>
                <a:sym typeface="Questrial"/>
              </a:rPr>
              <a:t>‹#›</a:t>
            </a:fld>
            <a:endParaRPr lang="en-US" sz="1200" b="0" i="0" u="none" strike="noStrike" cap="none">
              <a:solidFill>
                <a:schemeClr val="lt1"/>
              </a:solidFill>
              <a:latin typeface="Questrial"/>
              <a:ea typeface="Questrial"/>
              <a:cs typeface="Questrial"/>
              <a:sym typeface="Quest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931862" y="96838"/>
            <a:ext cx="7158036" cy="1412874"/>
          </a:xfrm>
          <a:prstGeom prst="rect">
            <a:avLst/>
          </a:prstGeom>
          <a:noFill/>
          <a:ln>
            <a:noFill/>
          </a:ln>
        </p:spPr>
        <p:txBody>
          <a:bodyPr lIns="91425" tIns="91425" rIns="91425" bIns="91425" anchor="ctr" anchorCtr="0"/>
          <a:lstStyle>
            <a:lvl1pPr marL="484632" marR="0" lvl="0" indent="-2031" algn="l" rtl="0">
              <a:spcBef>
                <a:spcPts val="0"/>
              </a:spcBef>
              <a:buClr>
                <a:srgbClr val="FF599C"/>
              </a:buClr>
              <a:buFont typeface="Questrial"/>
              <a:buNone/>
              <a:defRPr sz="4200" b="0" i="0" u="none" strike="noStrike" cap="none">
                <a:solidFill>
                  <a:srgbClr val="FF599C"/>
                </a:solidFill>
                <a:latin typeface="Questrial"/>
                <a:ea typeface="Questrial"/>
                <a:cs typeface="Questrial"/>
                <a:sym typeface="Quest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9" name="Shape 29"/>
          <p:cNvSpPr txBox="1">
            <a:spLocks noGrp="1"/>
          </p:cNvSpPr>
          <p:nvPr>
            <p:ph type="dt" idx="10"/>
          </p:nvPr>
        </p:nvSpPr>
        <p:spPr>
          <a:xfrm>
            <a:off x="4791455" y="6480969"/>
            <a:ext cx="2133599" cy="301752"/>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30" name="Shape 30"/>
          <p:cNvSpPr txBox="1">
            <a:spLocks noGrp="1"/>
          </p:cNvSpPr>
          <p:nvPr>
            <p:ph type="ftr" idx="11"/>
          </p:nvPr>
        </p:nvSpPr>
        <p:spPr>
          <a:xfrm>
            <a:off x="457200" y="6481889"/>
            <a:ext cx="4260056" cy="300830"/>
          </a:xfrm>
          <a:prstGeom prst="rect">
            <a:avLst/>
          </a:prstGeom>
          <a:noFill/>
          <a:ln>
            <a:noFill/>
          </a:ln>
        </p:spPr>
        <p:txBody>
          <a:bodyPr lIns="91425" tIns="91425" rIns="91425" bIns="91425" anchor="b" anchorCtr="0"/>
          <a:lstStyle>
            <a:lvl1pPr marL="0" marR="0" lvl="0" indent="0" algn="r" rtl="0">
              <a:spcBef>
                <a:spcPts val="0"/>
              </a:spcBef>
              <a:buNone/>
              <a:defRPr sz="1000" b="0" i="0" u="none" strike="noStrike" cap="none">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31" name="Shape 31"/>
          <p:cNvSpPr txBox="1">
            <a:spLocks noGrp="1"/>
          </p:cNvSpPr>
          <p:nvPr>
            <p:ph type="sldNum" idx="12"/>
          </p:nvPr>
        </p:nvSpPr>
        <p:spPr>
          <a:xfrm>
            <a:off x="7589520" y="6480969"/>
            <a:ext cx="502920" cy="301752"/>
          </a:xfrm>
          <a:prstGeom prst="rect">
            <a:avLst/>
          </a:prstGeom>
          <a:noFill/>
          <a:ln>
            <a:noFill/>
          </a:ln>
        </p:spPr>
        <p:txBody>
          <a:bodyPr lIns="91425" tIns="45700" rIns="91425" bIns="45700" anchor="b" anchorCtr="0">
            <a:noAutofit/>
          </a:bodyPr>
          <a:lstStyle/>
          <a:p>
            <a:pPr marL="0" marR="0" lvl="0" indent="0" algn="ctr" rtl="0">
              <a:spcBef>
                <a:spcPts val="0"/>
              </a:spcBef>
              <a:buSzPct val="25000"/>
              <a:buNone/>
            </a:pPr>
            <a:fld id="{00000000-1234-1234-1234-123412341234}" type="slidenum">
              <a:rPr lang="en-US" sz="1200" b="0" i="0" u="none" strike="noStrike" cap="none">
                <a:solidFill>
                  <a:schemeClr val="lt1"/>
                </a:solidFill>
                <a:latin typeface="Questrial"/>
                <a:ea typeface="Questrial"/>
                <a:cs typeface="Questrial"/>
                <a:sym typeface="Questrial"/>
              </a:rPr>
              <a:t>‹#›</a:t>
            </a:fld>
            <a:endParaRPr lang="en-US" sz="1200" b="0" i="0" u="none" strike="noStrike" cap="none">
              <a:solidFill>
                <a:schemeClr val="lt1"/>
              </a:solidFill>
              <a:latin typeface="Questrial"/>
              <a:ea typeface="Questrial"/>
              <a:cs typeface="Questrial"/>
              <a:sym typeface="Quest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2"/>
        <p:cNvGrpSpPr/>
        <p:nvPr/>
      </p:nvGrpSpPr>
      <p:grpSpPr>
        <a:xfrm>
          <a:off x="0" y="0"/>
          <a:ext cx="0" cy="0"/>
          <a:chOff x="0" y="0"/>
          <a:chExt cx="0" cy="0"/>
        </a:xfrm>
      </p:grpSpPr>
      <p:sp>
        <p:nvSpPr>
          <p:cNvPr id="33" name="Shape 33"/>
          <p:cNvSpPr txBox="1">
            <a:spLocks noGrp="1"/>
          </p:cNvSpPr>
          <p:nvPr>
            <p:ph type="dt" idx="10"/>
          </p:nvPr>
        </p:nvSpPr>
        <p:spPr>
          <a:xfrm>
            <a:off x="4791455" y="6480969"/>
            <a:ext cx="2133599" cy="301752"/>
          </a:xfrm>
          <a:prstGeom prst="rect">
            <a:avLst/>
          </a:prstGeom>
          <a:noFill/>
          <a:ln>
            <a:noFill/>
          </a:ln>
        </p:spPr>
        <p:txBody>
          <a:bodyPr lIns="91425" tIns="91425" rIns="91425" bIns="91425" anchor="b" anchorCtr="0"/>
          <a:lstStyle>
            <a:lvl1pPr marL="0" marR="0" lvl="0" indent="0" algn="l" rtl="0">
              <a:spcBef>
                <a:spcPts val="0"/>
              </a:spcBef>
              <a:buNone/>
              <a:defRPr sz="1000" b="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34" name="Shape 34"/>
          <p:cNvSpPr txBox="1">
            <a:spLocks noGrp="1"/>
          </p:cNvSpPr>
          <p:nvPr>
            <p:ph type="ftr" idx="11"/>
          </p:nvPr>
        </p:nvSpPr>
        <p:spPr>
          <a:xfrm>
            <a:off x="457200" y="6481889"/>
            <a:ext cx="4260056" cy="300830"/>
          </a:xfrm>
          <a:prstGeom prst="rect">
            <a:avLst/>
          </a:prstGeom>
          <a:noFill/>
          <a:ln>
            <a:noFill/>
          </a:ln>
        </p:spPr>
        <p:txBody>
          <a:bodyPr lIns="91425" tIns="91425" rIns="91425" bIns="91425" anchor="b" anchorCtr="0"/>
          <a:lstStyle>
            <a:lvl1pPr marL="0" marR="0" lvl="0" indent="0" algn="r" rtl="0">
              <a:spcBef>
                <a:spcPts val="0"/>
              </a:spcBef>
              <a:buNone/>
              <a:defRPr sz="100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35" name="Shape 35"/>
          <p:cNvSpPr txBox="1">
            <a:spLocks noGrp="1"/>
          </p:cNvSpPr>
          <p:nvPr>
            <p:ph type="sldNum" idx="12"/>
          </p:nvPr>
        </p:nvSpPr>
        <p:spPr>
          <a:xfrm>
            <a:off x="7589520" y="6480969"/>
            <a:ext cx="502920" cy="301752"/>
          </a:xfrm>
          <a:prstGeom prst="rect">
            <a:avLst/>
          </a:prstGeom>
          <a:noFill/>
          <a:ln>
            <a:noFill/>
          </a:ln>
        </p:spPr>
        <p:txBody>
          <a:bodyPr lIns="91425" tIns="45700" rIns="91425" bIns="45700" anchor="b" anchorCtr="0">
            <a:noAutofit/>
          </a:bodyPr>
          <a:lstStyle/>
          <a:p>
            <a:pPr marL="0" marR="0" lvl="0" indent="0" algn="ctr" rtl="0">
              <a:spcBef>
                <a:spcPts val="0"/>
              </a:spcBef>
              <a:buSzPct val="25000"/>
              <a:buNone/>
            </a:pPr>
            <a:fld id="{00000000-1234-1234-1234-123412341234}" type="slidenum">
              <a:rPr lang="en-US" sz="1200">
                <a:solidFill>
                  <a:schemeClr val="lt1"/>
                </a:solidFill>
                <a:latin typeface="Questrial"/>
                <a:ea typeface="Questrial"/>
                <a:cs typeface="Questrial"/>
                <a:sym typeface="Questrial"/>
              </a:rPr>
              <a:t>‹#›</a:t>
            </a:fld>
            <a:endParaRPr lang="en-US" sz="1200">
              <a:solidFill>
                <a:schemeClr val="lt1"/>
              </a:solidFill>
              <a:latin typeface="Questrial"/>
              <a:ea typeface="Questrial"/>
              <a:cs typeface="Questrial"/>
              <a:sym typeface="Quest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bg>
      <p:bgPr>
        <a:gradFill>
          <a:gsLst>
            <a:gs pos="0">
              <a:schemeClr val="dk1"/>
            </a:gs>
            <a:gs pos="60000">
              <a:schemeClr val="dk1"/>
            </a:gs>
            <a:gs pos="100000">
              <a:srgbClr val="6C6C6C"/>
            </a:gs>
          </a:gsLst>
          <a:lin ang="5400000" scaled="0"/>
        </a:gradFill>
        <a:effectLst/>
      </p:bgPr>
    </p:bg>
    <p:spTree>
      <p:nvGrpSpPr>
        <p:cNvPr id="1" name="Shape 36"/>
        <p:cNvGrpSpPr/>
        <p:nvPr/>
      </p:nvGrpSpPr>
      <p:grpSpPr>
        <a:xfrm>
          <a:off x="0" y="0"/>
          <a:ext cx="0" cy="0"/>
          <a:chOff x="0" y="0"/>
          <a:chExt cx="0" cy="0"/>
        </a:xfrm>
      </p:grpSpPr>
      <p:sp>
        <p:nvSpPr>
          <p:cNvPr id="37" name="Shape 37"/>
          <p:cNvSpPr/>
          <p:nvPr/>
        </p:nvSpPr>
        <p:spPr>
          <a:xfrm rot="10800000" flipH="1">
            <a:off x="7033" y="7033"/>
            <a:ext cx="9129931" cy="6836899"/>
          </a:xfrm>
          <a:prstGeom prst="rtTriangle">
            <a:avLst/>
          </a:prstGeom>
          <a:gradFill>
            <a:gsLst>
              <a:gs pos="0">
                <a:srgbClr val="D2D2D2">
                  <a:alpha val="9803"/>
                </a:srgbClr>
              </a:gs>
              <a:gs pos="70000">
                <a:srgbClr val="D2D2D2">
                  <a:alpha val="7843"/>
                </a:srgbClr>
              </a:gs>
              <a:gs pos="100000">
                <a:srgbClr val="D2D2D2">
                  <a:alpha val="784"/>
                </a:srgbClr>
              </a:gs>
            </a:gsLst>
            <a:lin ang="8000000" scaled="0"/>
          </a:gra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Questrial"/>
              <a:ea typeface="Questrial"/>
              <a:cs typeface="Questrial"/>
              <a:sym typeface="Questrial"/>
            </a:endParaRPr>
          </a:p>
        </p:txBody>
      </p:sp>
      <p:sp>
        <p:nvSpPr>
          <p:cNvPr id="38" name="Shape 38"/>
          <p:cNvSpPr/>
          <p:nvPr/>
        </p:nvSpPr>
        <p:spPr>
          <a:xfrm rot="-5400000" flipH="1">
            <a:off x="7554352" y="309489"/>
            <a:ext cx="1892948" cy="1294227"/>
          </a:xfrm>
          <a:prstGeom prst="triangle">
            <a:avLst>
              <a:gd name="adj" fmla="val 51323"/>
            </a:avLst>
          </a:prstGeom>
          <a:gradFill>
            <a:gsLst>
              <a:gs pos="0">
                <a:srgbClr val="B2004A"/>
              </a:gs>
              <a:gs pos="60000">
                <a:srgbClr val="FF0082"/>
              </a:gs>
              <a:gs pos="100000">
                <a:srgbClr val="FF66A4"/>
              </a:gs>
            </a:gsLst>
            <a:lin ang="15500000" scaled="0"/>
          </a:gra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Questrial"/>
              <a:ea typeface="Questrial"/>
              <a:cs typeface="Questrial"/>
              <a:sym typeface="Questrial"/>
            </a:endParaRPr>
          </a:p>
        </p:txBody>
      </p:sp>
      <p:sp>
        <p:nvSpPr>
          <p:cNvPr id="39" name="Shape 39"/>
          <p:cNvSpPr txBox="1">
            <a:spLocks noGrp="1"/>
          </p:cNvSpPr>
          <p:nvPr>
            <p:ph type="dt" idx="10"/>
          </p:nvPr>
        </p:nvSpPr>
        <p:spPr>
          <a:xfrm>
            <a:off x="6955632" y="6477000"/>
            <a:ext cx="2133599" cy="304799"/>
          </a:xfrm>
          <a:prstGeom prst="rect">
            <a:avLst/>
          </a:prstGeom>
          <a:noFill/>
          <a:ln>
            <a:noFill/>
          </a:ln>
        </p:spPr>
        <p:txBody>
          <a:bodyPr lIns="91425" tIns="91425" rIns="91425" bIns="91425" anchor="b" anchorCtr="0"/>
          <a:lstStyle>
            <a:lvl1pPr marL="0" marR="0" lvl="0" indent="0" algn="l" rtl="0">
              <a:spcBef>
                <a:spcPts val="0"/>
              </a:spcBef>
              <a:buNone/>
              <a:defRPr sz="1000" b="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40" name="Shape 40"/>
          <p:cNvSpPr txBox="1">
            <a:spLocks noGrp="1"/>
          </p:cNvSpPr>
          <p:nvPr>
            <p:ph type="ftr" idx="11"/>
          </p:nvPr>
        </p:nvSpPr>
        <p:spPr>
          <a:xfrm>
            <a:off x="2619375" y="6480969"/>
            <a:ext cx="4260056" cy="300830"/>
          </a:xfrm>
          <a:prstGeom prst="rect">
            <a:avLst/>
          </a:prstGeom>
          <a:noFill/>
          <a:ln>
            <a:noFill/>
          </a:ln>
        </p:spPr>
        <p:txBody>
          <a:bodyPr lIns="91425" tIns="91425" rIns="91425" bIns="91425" anchor="b" anchorCtr="0"/>
          <a:lstStyle>
            <a:lvl1pPr marL="0" marR="0" lvl="0" indent="0" algn="r" rtl="0">
              <a:spcBef>
                <a:spcPts val="0"/>
              </a:spcBef>
              <a:buNone/>
              <a:defRPr sz="100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41" name="Shape 41"/>
          <p:cNvSpPr txBox="1">
            <a:spLocks noGrp="1"/>
          </p:cNvSpPr>
          <p:nvPr>
            <p:ph type="sldNum" idx="12"/>
          </p:nvPr>
        </p:nvSpPr>
        <p:spPr>
          <a:xfrm>
            <a:off x="8451056" y="809624"/>
            <a:ext cx="502920" cy="300830"/>
          </a:xfrm>
          <a:prstGeom prst="rect">
            <a:avLst/>
          </a:prstGeom>
          <a:noFill/>
          <a:ln>
            <a:noFill/>
          </a:ln>
        </p:spPr>
        <p:txBody>
          <a:bodyPr lIns="91425" tIns="45700" rIns="91425" bIns="45700" anchor="b" anchorCtr="0">
            <a:noAutofit/>
          </a:bodyPr>
          <a:lstStyle/>
          <a:p>
            <a:pPr marL="0" marR="0" lvl="0" indent="0" algn="ctr" rtl="0">
              <a:spcBef>
                <a:spcPts val="0"/>
              </a:spcBef>
              <a:buSzPct val="25000"/>
              <a:buNone/>
            </a:pPr>
            <a:fld id="{00000000-1234-1234-1234-123412341234}" type="slidenum">
              <a:rPr lang="en-US" sz="1200">
                <a:solidFill>
                  <a:schemeClr val="lt1"/>
                </a:solidFill>
                <a:latin typeface="Questrial"/>
                <a:ea typeface="Questrial"/>
                <a:cs typeface="Questrial"/>
                <a:sym typeface="Questrial"/>
              </a:rPr>
              <a:t>‹#›</a:t>
            </a:fld>
            <a:endParaRPr lang="en-US" sz="1200">
              <a:solidFill>
                <a:schemeClr val="lt1"/>
              </a:solidFill>
              <a:latin typeface="Questrial"/>
              <a:ea typeface="Questrial"/>
              <a:cs typeface="Questrial"/>
              <a:sym typeface="Questrial"/>
            </a:endParaRPr>
          </a:p>
        </p:txBody>
      </p:sp>
      <p:cxnSp>
        <p:nvCxnSpPr>
          <p:cNvPr id="42" name="Shape 42"/>
          <p:cNvCxnSpPr/>
          <p:nvPr/>
        </p:nvCxnSpPr>
        <p:spPr>
          <a:xfrm rot="10800000">
            <a:off x="6468793" y="9380"/>
            <a:ext cx="2672860" cy="1900210"/>
          </a:xfrm>
          <a:prstGeom prst="straightConnector1">
            <a:avLst/>
          </a:prstGeom>
          <a:noFill/>
          <a:ln w="9525" cap="rnd" cmpd="sng">
            <a:solidFill>
              <a:srgbClr val="C5C5C5">
                <a:alpha val="44705"/>
              </a:srgbClr>
            </a:solidFill>
            <a:prstDash val="solid"/>
            <a:round/>
            <a:headEnd type="none" w="med" len="med"/>
            <a:tailEnd type="none" w="med" len="med"/>
          </a:ln>
        </p:spPr>
      </p:cxnSp>
      <p:cxnSp>
        <p:nvCxnSpPr>
          <p:cNvPr id="43" name="Shape 43"/>
          <p:cNvCxnSpPr/>
          <p:nvPr/>
        </p:nvCxnSpPr>
        <p:spPr>
          <a:xfrm rot="10800000" flipH="1">
            <a:off x="0" y="7034"/>
            <a:ext cx="9136965" cy="6843933"/>
          </a:xfrm>
          <a:prstGeom prst="straightConnector1">
            <a:avLst/>
          </a:prstGeom>
          <a:noFill/>
          <a:ln w="9525" cap="rnd" cmpd="sng">
            <a:solidFill>
              <a:srgbClr val="BEBEBE">
                <a:alpha val="34901"/>
              </a:srgbClr>
            </a:solidFill>
            <a:prstDash val="solid"/>
            <a:round/>
            <a:headEnd type="none" w="med" len="med"/>
            <a:tailEnd type="none" w="med" len="med"/>
          </a:ln>
        </p:spPr>
      </p:cxnSp>
      <p:sp>
        <p:nvSpPr>
          <p:cNvPr id="44" name="Shape 44"/>
          <p:cNvSpPr txBox="1">
            <a:spLocks noGrp="1"/>
          </p:cNvSpPr>
          <p:nvPr>
            <p:ph type="title"/>
          </p:nvPr>
        </p:nvSpPr>
        <p:spPr>
          <a:xfrm>
            <a:off x="381000" y="271463"/>
            <a:ext cx="7239000" cy="1362075"/>
          </a:xfrm>
          <a:prstGeom prst="rect">
            <a:avLst/>
          </a:prstGeom>
          <a:noFill/>
          <a:ln>
            <a:noFill/>
          </a:ln>
        </p:spPr>
        <p:txBody>
          <a:bodyPr lIns="91425" tIns="91425" rIns="91425" bIns="91425" anchor="ctr" anchorCtr="0"/>
          <a:lstStyle>
            <a:lvl1pPr marL="0" marR="0" lvl="0" indent="0" algn="l" rtl="0">
              <a:spcBef>
                <a:spcPts val="0"/>
              </a:spcBef>
              <a:buClr>
                <a:srgbClr val="FF599C"/>
              </a:buClr>
              <a:buFont typeface="Questrial"/>
              <a:buNone/>
              <a:defRPr sz="3600" b="1" i="0" u="none" strike="noStrike" cap="none">
                <a:solidFill>
                  <a:srgbClr val="FF599C"/>
                </a:solidFill>
                <a:latin typeface="Questrial"/>
                <a:ea typeface="Questrial"/>
                <a:cs typeface="Questrial"/>
                <a:sym typeface="Quest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5" name="Shape 45"/>
          <p:cNvSpPr txBox="1">
            <a:spLocks noGrp="1"/>
          </p:cNvSpPr>
          <p:nvPr>
            <p:ph type="body" idx="1"/>
          </p:nvPr>
        </p:nvSpPr>
        <p:spPr>
          <a:xfrm>
            <a:off x="381000" y="1633536"/>
            <a:ext cx="3886200" cy="2286000"/>
          </a:xfrm>
          <a:prstGeom prst="rect">
            <a:avLst/>
          </a:prstGeom>
          <a:noFill/>
          <a:ln>
            <a:noFill/>
          </a:ln>
        </p:spPr>
        <p:txBody>
          <a:bodyPr lIns="91425" tIns="91425" rIns="91425" bIns="91425" anchor="t" anchorCtr="0"/>
          <a:lstStyle>
            <a:lvl1pPr marL="54864" marR="0" lvl="0" indent="-4064" algn="l" rtl="0">
              <a:spcBef>
                <a:spcPts val="400"/>
              </a:spcBef>
              <a:buClr>
                <a:schemeClr val="accent1"/>
              </a:buClr>
              <a:buFont typeface="Noto Sans Symbols"/>
              <a:buNone/>
              <a:defRPr sz="2000" b="0" i="0" u="none" strike="noStrike" cap="none">
                <a:solidFill>
                  <a:schemeClr val="lt1"/>
                </a:solidFill>
                <a:latin typeface="Questrial"/>
                <a:ea typeface="Questrial"/>
                <a:cs typeface="Questrial"/>
                <a:sym typeface="Questrial"/>
              </a:defRPr>
            </a:lvl1pPr>
            <a:lvl2pPr marL="822960" marR="0" lvl="1" indent="-289560" algn="l" rtl="0">
              <a:spcBef>
                <a:spcPts val="360"/>
              </a:spcBef>
              <a:buClr>
                <a:schemeClr val="accent1"/>
              </a:buClr>
              <a:buFont typeface="Verdana"/>
              <a:buNone/>
              <a:defRPr sz="1800" b="0" i="0" u="none" strike="noStrike" cap="none">
                <a:solidFill>
                  <a:schemeClr val="lt1"/>
                </a:solidFill>
                <a:latin typeface="Questrial"/>
                <a:ea typeface="Questrial"/>
                <a:cs typeface="Questrial"/>
                <a:sym typeface="Questrial"/>
              </a:defRPr>
            </a:lvl2pPr>
            <a:lvl3pPr marL="1106424" marR="0" lvl="2" indent="-230124" algn="l" rtl="0">
              <a:spcBef>
                <a:spcPts val="320"/>
              </a:spcBef>
              <a:buClr>
                <a:schemeClr val="accent1"/>
              </a:buClr>
              <a:buFont typeface="Noto Sans Symbols"/>
              <a:buNone/>
              <a:defRPr sz="1600" b="0" i="0" u="none" strike="noStrike" cap="none">
                <a:solidFill>
                  <a:schemeClr val="lt1"/>
                </a:solidFill>
                <a:latin typeface="Questrial"/>
                <a:ea typeface="Questrial"/>
                <a:cs typeface="Questrial"/>
                <a:sym typeface="Questrial"/>
              </a:defRPr>
            </a:lvl3pPr>
            <a:lvl4pPr marL="1371600" marR="0" lvl="3" indent="-215900" algn="l" rtl="0">
              <a:spcBef>
                <a:spcPts val="280"/>
              </a:spcBef>
              <a:buClr>
                <a:schemeClr val="accent1"/>
              </a:buClr>
              <a:buFont typeface="Noto Sans Symbols"/>
              <a:buNone/>
              <a:defRPr sz="1400" b="0" i="0" u="none" strike="noStrike" cap="none">
                <a:solidFill>
                  <a:schemeClr val="lt1"/>
                </a:solidFill>
                <a:latin typeface="Questrial"/>
                <a:ea typeface="Questrial"/>
                <a:cs typeface="Questrial"/>
                <a:sym typeface="Questrial"/>
              </a:defRPr>
            </a:lvl4pPr>
            <a:lvl5pPr marL="1600200" marR="0" lvl="4" indent="-215900" algn="l" rtl="0">
              <a:spcBef>
                <a:spcPts val="280"/>
              </a:spcBef>
              <a:buClr>
                <a:srgbClr val="FF8EB1"/>
              </a:buClr>
              <a:buFont typeface="Noto Sans Symbols"/>
              <a:buNone/>
              <a:defRPr sz="1400" b="0"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267493"/>
            <a:ext cx="8229600" cy="1399031"/>
          </a:xfrm>
          <a:prstGeom prst="rect">
            <a:avLst/>
          </a:prstGeom>
          <a:noFill/>
          <a:ln>
            <a:noFill/>
          </a:ln>
        </p:spPr>
        <p:txBody>
          <a:bodyPr lIns="91425" tIns="91425" rIns="91425" bIns="91425" anchor="ctr" anchorCtr="0"/>
          <a:lstStyle>
            <a:lvl1pPr marL="0" marR="0" lvl="0" indent="0" algn="l" rtl="0">
              <a:spcBef>
                <a:spcPts val="0"/>
              </a:spcBef>
              <a:buClr>
                <a:srgbClr val="FF599C"/>
              </a:buClr>
              <a:buFont typeface="Questrial"/>
              <a:buNone/>
              <a:defRPr sz="4200" b="0" i="0" u="none" strike="noStrike" cap="none">
                <a:solidFill>
                  <a:srgbClr val="FF599C"/>
                </a:solidFill>
                <a:latin typeface="Questrial"/>
                <a:ea typeface="Questrial"/>
                <a:cs typeface="Questrial"/>
                <a:sym typeface="Quest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8" name="Shape 48"/>
          <p:cNvSpPr txBox="1">
            <a:spLocks noGrp="1"/>
          </p:cNvSpPr>
          <p:nvPr>
            <p:ph type="body" idx="1"/>
          </p:nvPr>
        </p:nvSpPr>
        <p:spPr>
          <a:xfrm>
            <a:off x="457200" y="1722436"/>
            <a:ext cx="4038599" cy="4525963"/>
          </a:xfrm>
          <a:prstGeom prst="rect">
            <a:avLst/>
          </a:prstGeom>
          <a:noFill/>
          <a:ln>
            <a:noFill/>
          </a:ln>
        </p:spPr>
        <p:txBody>
          <a:bodyPr lIns="91425" tIns="91425" rIns="91425" bIns="91425" anchor="t" anchorCtr="0"/>
          <a:lstStyle>
            <a:lvl1pPr marL="448056" marR="0" lvl="0" indent="-252475" algn="l" rtl="0">
              <a:spcBef>
                <a:spcPts val="520"/>
              </a:spcBef>
              <a:buClr>
                <a:schemeClr val="accent1"/>
              </a:buClr>
              <a:buSzPct val="79999"/>
              <a:buFont typeface="Noto Sans Symbols"/>
              <a:buChar char="⦿"/>
              <a:defRPr sz="2600" b="0" i="0" u="none" strike="noStrike" cap="none">
                <a:solidFill>
                  <a:schemeClr val="lt1"/>
                </a:solidFill>
                <a:latin typeface="Questrial"/>
                <a:ea typeface="Questrial"/>
                <a:cs typeface="Questrial"/>
                <a:sym typeface="Questrial"/>
              </a:defRPr>
            </a:lvl1pPr>
            <a:lvl2pPr marL="822960" marR="0" lvl="1" indent="-144780" algn="l" rtl="0">
              <a:spcBef>
                <a:spcPts val="480"/>
              </a:spcBef>
              <a:buClr>
                <a:schemeClr val="accent1"/>
              </a:buClr>
              <a:buSzPct val="95000"/>
              <a:buFont typeface="Verdana"/>
              <a:buChar char="›"/>
              <a:defRPr sz="2400" b="0" i="0" u="none" strike="noStrike" cap="none">
                <a:solidFill>
                  <a:schemeClr val="lt1"/>
                </a:solidFill>
                <a:latin typeface="Questrial"/>
                <a:ea typeface="Questrial"/>
                <a:cs typeface="Questrial"/>
                <a:sym typeface="Questrial"/>
              </a:defRPr>
            </a:lvl2pPr>
            <a:lvl3pPr marL="1106424" marR="0" lvl="2" indent="-103124" algn="l" rtl="0">
              <a:spcBef>
                <a:spcPts val="400"/>
              </a:spcBef>
              <a:buClr>
                <a:schemeClr val="accent1"/>
              </a:buClr>
              <a:buSzPct val="100000"/>
              <a:buFont typeface="Noto Sans Symbols"/>
              <a:buChar char="⚫"/>
              <a:defRPr sz="2000" b="0" i="0" u="none" strike="noStrike" cap="none">
                <a:solidFill>
                  <a:schemeClr val="lt1"/>
                </a:solidFill>
                <a:latin typeface="Questrial"/>
                <a:ea typeface="Questrial"/>
                <a:cs typeface="Questrial"/>
                <a:sym typeface="Questrial"/>
              </a:defRPr>
            </a:lvl3pPr>
            <a:lvl4pPr marL="1371600" marR="0" lvl="3" indent="-101600" algn="l" rtl="0">
              <a:spcBef>
                <a:spcPts val="360"/>
              </a:spcBef>
              <a:buClr>
                <a:schemeClr val="accent1"/>
              </a:buClr>
              <a:buSzPct val="100000"/>
              <a:buFont typeface="Noto Sans Symbols"/>
              <a:buChar char="⚫"/>
              <a:defRPr sz="1800" b="0" i="0" u="none" strike="noStrike" cap="none">
                <a:solidFill>
                  <a:schemeClr val="lt1"/>
                </a:solidFill>
                <a:latin typeface="Questrial"/>
                <a:ea typeface="Questrial"/>
                <a:cs typeface="Questrial"/>
                <a:sym typeface="Questrial"/>
              </a:defRPr>
            </a:lvl4pPr>
            <a:lvl5pPr marL="1600200" marR="0" lvl="4"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
        <p:nvSpPr>
          <p:cNvPr id="49" name="Shape 49"/>
          <p:cNvSpPr txBox="1">
            <a:spLocks noGrp="1"/>
          </p:cNvSpPr>
          <p:nvPr>
            <p:ph type="body" idx="2"/>
          </p:nvPr>
        </p:nvSpPr>
        <p:spPr>
          <a:xfrm>
            <a:off x="4648200" y="1722436"/>
            <a:ext cx="4038599" cy="4525963"/>
          </a:xfrm>
          <a:prstGeom prst="rect">
            <a:avLst/>
          </a:prstGeom>
          <a:noFill/>
          <a:ln>
            <a:noFill/>
          </a:ln>
        </p:spPr>
        <p:txBody>
          <a:bodyPr lIns="91425" tIns="91425" rIns="91425" bIns="91425" anchor="t" anchorCtr="0"/>
          <a:lstStyle>
            <a:lvl1pPr marL="448056" marR="0" lvl="0" indent="-252475" algn="l" rtl="0">
              <a:spcBef>
                <a:spcPts val="520"/>
              </a:spcBef>
              <a:buClr>
                <a:schemeClr val="accent1"/>
              </a:buClr>
              <a:buSzPct val="79999"/>
              <a:buFont typeface="Noto Sans Symbols"/>
              <a:buChar char="⦿"/>
              <a:defRPr sz="2600" b="0" i="0" u="none" strike="noStrike" cap="none">
                <a:solidFill>
                  <a:schemeClr val="lt1"/>
                </a:solidFill>
                <a:latin typeface="Questrial"/>
                <a:ea typeface="Questrial"/>
                <a:cs typeface="Questrial"/>
                <a:sym typeface="Questrial"/>
              </a:defRPr>
            </a:lvl1pPr>
            <a:lvl2pPr marL="822960" marR="0" lvl="1" indent="-144780" algn="l" rtl="0">
              <a:spcBef>
                <a:spcPts val="480"/>
              </a:spcBef>
              <a:buClr>
                <a:schemeClr val="accent1"/>
              </a:buClr>
              <a:buSzPct val="95000"/>
              <a:buFont typeface="Verdana"/>
              <a:buChar char="›"/>
              <a:defRPr sz="2400" b="0" i="0" u="none" strike="noStrike" cap="none">
                <a:solidFill>
                  <a:schemeClr val="lt1"/>
                </a:solidFill>
                <a:latin typeface="Questrial"/>
                <a:ea typeface="Questrial"/>
                <a:cs typeface="Questrial"/>
                <a:sym typeface="Questrial"/>
              </a:defRPr>
            </a:lvl2pPr>
            <a:lvl3pPr marL="1106424" marR="0" lvl="2" indent="-103124" algn="l" rtl="0">
              <a:spcBef>
                <a:spcPts val="400"/>
              </a:spcBef>
              <a:buClr>
                <a:schemeClr val="accent1"/>
              </a:buClr>
              <a:buSzPct val="100000"/>
              <a:buFont typeface="Noto Sans Symbols"/>
              <a:buChar char="⚫"/>
              <a:defRPr sz="2000" b="0" i="0" u="none" strike="noStrike" cap="none">
                <a:solidFill>
                  <a:schemeClr val="lt1"/>
                </a:solidFill>
                <a:latin typeface="Questrial"/>
                <a:ea typeface="Questrial"/>
                <a:cs typeface="Questrial"/>
                <a:sym typeface="Questrial"/>
              </a:defRPr>
            </a:lvl3pPr>
            <a:lvl4pPr marL="1371600" marR="0" lvl="3" indent="-101600" algn="l" rtl="0">
              <a:spcBef>
                <a:spcPts val="360"/>
              </a:spcBef>
              <a:buClr>
                <a:schemeClr val="accent1"/>
              </a:buClr>
              <a:buSzPct val="100000"/>
              <a:buFont typeface="Noto Sans Symbols"/>
              <a:buChar char="⚫"/>
              <a:defRPr sz="1800" b="0" i="0" u="none" strike="noStrike" cap="none">
                <a:solidFill>
                  <a:schemeClr val="lt1"/>
                </a:solidFill>
                <a:latin typeface="Questrial"/>
                <a:ea typeface="Questrial"/>
                <a:cs typeface="Questrial"/>
                <a:sym typeface="Questrial"/>
              </a:defRPr>
            </a:lvl4pPr>
            <a:lvl5pPr marL="1600200" marR="0" lvl="4"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
        <p:nvSpPr>
          <p:cNvPr id="50" name="Shape 50"/>
          <p:cNvSpPr txBox="1">
            <a:spLocks noGrp="1"/>
          </p:cNvSpPr>
          <p:nvPr>
            <p:ph type="dt" idx="10"/>
          </p:nvPr>
        </p:nvSpPr>
        <p:spPr>
          <a:xfrm>
            <a:off x="4791455" y="6480969"/>
            <a:ext cx="2133599" cy="301752"/>
          </a:xfrm>
          <a:prstGeom prst="rect">
            <a:avLst/>
          </a:prstGeom>
          <a:noFill/>
          <a:ln>
            <a:noFill/>
          </a:ln>
        </p:spPr>
        <p:txBody>
          <a:bodyPr lIns="91425" tIns="91425" rIns="91425" bIns="91425" anchor="b" anchorCtr="0"/>
          <a:lstStyle>
            <a:lvl1pPr marL="0" marR="0" lvl="0" indent="0" algn="l" rtl="0">
              <a:spcBef>
                <a:spcPts val="0"/>
              </a:spcBef>
              <a:buNone/>
              <a:defRPr sz="1000" b="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51" name="Shape 51"/>
          <p:cNvSpPr txBox="1">
            <a:spLocks noGrp="1"/>
          </p:cNvSpPr>
          <p:nvPr>
            <p:ph type="ftr" idx="11"/>
          </p:nvPr>
        </p:nvSpPr>
        <p:spPr>
          <a:xfrm>
            <a:off x="457200" y="6480969"/>
            <a:ext cx="4260056" cy="301752"/>
          </a:xfrm>
          <a:prstGeom prst="rect">
            <a:avLst/>
          </a:prstGeom>
          <a:noFill/>
          <a:ln>
            <a:noFill/>
          </a:ln>
        </p:spPr>
        <p:txBody>
          <a:bodyPr lIns="91425" tIns="91425" rIns="91425" bIns="91425" anchor="b" anchorCtr="0"/>
          <a:lstStyle>
            <a:lvl1pPr marL="0" marR="0" lvl="0" indent="0" algn="r" rtl="0">
              <a:spcBef>
                <a:spcPts val="0"/>
              </a:spcBef>
              <a:buNone/>
              <a:defRPr sz="100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52" name="Shape 52"/>
          <p:cNvSpPr txBox="1">
            <a:spLocks noGrp="1"/>
          </p:cNvSpPr>
          <p:nvPr>
            <p:ph type="sldNum" idx="12"/>
          </p:nvPr>
        </p:nvSpPr>
        <p:spPr>
          <a:xfrm>
            <a:off x="7589520" y="6480969"/>
            <a:ext cx="502920" cy="301752"/>
          </a:xfrm>
          <a:prstGeom prst="rect">
            <a:avLst/>
          </a:prstGeom>
          <a:noFill/>
          <a:ln>
            <a:noFill/>
          </a:ln>
        </p:spPr>
        <p:txBody>
          <a:bodyPr lIns="91425" tIns="45700" rIns="91425" bIns="45700" anchor="b" anchorCtr="0">
            <a:noAutofit/>
          </a:bodyPr>
          <a:lstStyle/>
          <a:p>
            <a:pPr marL="0" marR="0" lvl="0" indent="0" algn="ctr" rtl="0">
              <a:spcBef>
                <a:spcPts val="0"/>
              </a:spcBef>
              <a:buSzPct val="25000"/>
              <a:buNone/>
            </a:pPr>
            <a:fld id="{00000000-1234-1234-1234-123412341234}" type="slidenum">
              <a:rPr lang="en-US" sz="1200">
                <a:solidFill>
                  <a:schemeClr val="lt1"/>
                </a:solidFill>
                <a:latin typeface="Questrial"/>
                <a:ea typeface="Questrial"/>
                <a:cs typeface="Questrial"/>
                <a:sym typeface="Questrial"/>
              </a:rPr>
              <a:t>‹#›</a:t>
            </a:fld>
            <a:endParaRPr lang="en-US" sz="1200">
              <a:solidFill>
                <a:schemeClr val="lt1"/>
              </a:solidFill>
              <a:latin typeface="Questrial"/>
              <a:ea typeface="Questrial"/>
              <a:cs typeface="Questrial"/>
              <a:sym typeface="Quest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Comparison">
    <p:bg>
      <p:bgPr>
        <a:gradFill>
          <a:gsLst>
            <a:gs pos="0">
              <a:srgbClr val="494949"/>
            </a:gs>
            <a:gs pos="60000">
              <a:srgbClr val="626262"/>
            </a:gs>
            <a:gs pos="100000">
              <a:srgbClr val="8B8B8B"/>
            </a:gs>
          </a:gsLst>
          <a:lin ang="5400000" scaled="0"/>
        </a:gradFill>
        <a:effectLst/>
      </p:bgPr>
    </p:bg>
    <p:spTree>
      <p:nvGrpSpPr>
        <p:cNvPr id="1" name="Shape 53"/>
        <p:cNvGrpSpPr/>
        <p:nvPr/>
      </p:nvGrpSpPr>
      <p:grpSpPr>
        <a:xfrm>
          <a:off x="0" y="0"/>
          <a:ext cx="0" cy="0"/>
          <a:chOff x="0" y="0"/>
          <a:chExt cx="0" cy="0"/>
        </a:xfrm>
      </p:grpSpPr>
      <p:sp>
        <p:nvSpPr>
          <p:cNvPr id="54" name="Shape 54"/>
          <p:cNvSpPr txBox="1">
            <a:spLocks noGrp="1"/>
          </p:cNvSpPr>
          <p:nvPr>
            <p:ph type="title"/>
          </p:nvPr>
        </p:nvSpPr>
        <p:spPr>
          <a:xfrm rot="-5400000">
            <a:off x="-2295358" y="2834287"/>
            <a:ext cx="6153912" cy="1066799"/>
          </a:xfrm>
          <a:prstGeom prst="rect">
            <a:avLst/>
          </a:prstGeom>
          <a:noFill/>
          <a:ln>
            <a:noFill/>
          </a:ln>
        </p:spPr>
        <p:txBody>
          <a:bodyPr lIns="91425" tIns="91425" rIns="91425" bIns="91425" anchor="b" anchorCtr="0"/>
          <a:lstStyle>
            <a:lvl1pPr marL="0" marR="0" lvl="0" indent="0" algn="ctr" rtl="0">
              <a:spcBef>
                <a:spcPts val="0"/>
              </a:spcBef>
              <a:buClr>
                <a:schemeClr val="lt1"/>
              </a:buClr>
              <a:buFont typeface="Questrial"/>
              <a:buNone/>
              <a:defRPr sz="3300" b="1" i="0" u="none" strike="noStrike" cap="none">
                <a:solidFill>
                  <a:schemeClr val="lt1"/>
                </a:solidFill>
                <a:latin typeface="Questrial"/>
                <a:ea typeface="Questrial"/>
                <a:cs typeface="Questrial"/>
                <a:sym typeface="Quest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5" name="Shape 55"/>
          <p:cNvSpPr txBox="1">
            <a:spLocks noGrp="1"/>
          </p:cNvSpPr>
          <p:nvPr>
            <p:ph type="body" idx="1"/>
          </p:nvPr>
        </p:nvSpPr>
        <p:spPr>
          <a:xfrm rot="-5400000">
            <a:off x="146758" y="1508980"/>
            <a:ext cx="3017519" cy="581024"/>
          </a:xfrm>
          <a:prstGeom prst="rect">
            <a:avLst/>
          </a:prstGeom>
          <a:solidFill>
            <a:schemeClr val="dk1"/>
          </a:solidFill>
          <a:ln>
            <a:noFill/>
          </a:ln>
        </p:spPr>
        <p:txBody>
          <a:bodyPr lIns="91425" tIns="91425" rIns="91425" bIns="91425" anchor="ctr" anchorCtr="0"/>
          <a:lstStyle>
            <a:lvl1pPr marL="0" marR="0" lvl="0" indent="0" algn="ctr" rtl="0">
              <a:spcBef>
                <a:spcPts val="320"/>
              </a:spcBef>
              <a:buClr>
                <a:schemeClr val="accent1"/>
              </a:buClr>
              <a:buFont typeface="Noto Sans Symbols"/>
              <a:buNone/>
              <a:defRPr sz="1600" b="0" i="0" u="none" strike="noStrike" cap="none">
                <a:solidFill>
                  <a:schemeClr val="lt1"/>
                </a:solidFill>
                <a:latin typeface="Questrial"/>
                <a:ea typeface="Questrial"/>
                <a:cs typeface="Questrial"/>
                <a:sym typeface="Questrial"/>
              </a:defRPr>
            </a:lvl1pPr>
            <a:lvl2pPr marL="822960" marR="0" lvl="1" indent="-289560" algn="l" rtl="0">
              <a:spcBef>
                <a:spcPts val="400"/>
              </a:spcBef>
              <a:buClr>
                <a:schemeClr val="accent1"/>
              </a:buClr>
              <a:buFont typeface="Verdana"/>
              <a:buNone/>
              <a:defRPr sz="2000" b="1" i="0" u="none" strike="noStrike" cap="none">
                <a:solidFill>
                  <a:schemeClr val="lt1"/>
                </a:solidFill>
                <a:latin typeface="Questrial"/>
                <a:ea typeface="Questrial"/>
                <a:cs typeface="Questrial"/>
                <a:sym typeface="Questrial"/>
              </a:defRPr>
            </a:lvl2pPr>
            <a:lvl3pPr marL="1106424" marR="0" lvl="2" indent="-230124" algn="l" rtl="0">
              <a:spcBef>
                <a:spcPts val="360"/>
              </a:spcBef>
              <a:buClr>
                <a:schemeClr val="accent1"/>
              </a:buClr>
              <a:buFont typeface="Noto Sans Symbols"/>
              <a:buNone/>
              <a:defRPr sz="1800" b="1" i="0" u="none" strike="noStrike" cap="none">
                <a:solidFill>
                  <a:schemeClr val="lt1"/>
                </a:solidFill>
                <a:latin typeface="Questrial"/>
                <a:ea typeface="Questrial"/>
                <a:cs typeface="Questrial"/>
                <a:sym typeface="Questrial"/>
              </a:defRPr>
            </a:lvl3pPr>
            <a:lvl4pPr marL="1371600" marR="0" lvl="3" indent="-215900" algn="l" rtl="0">
              <a:spcBef>
                <a:spcPts val="320"/>
              </a:spcBef>
              <a:buClr>
                <a:schemeClr val="accent1"/>
              </a:buClr>
              <a:buFont typeface="Noto Sans Symbols"/>
              <a:buNone/>
              <a:defRPr sz="1600" b="1" i="0" u="none" strike="noStrike" cap="none">
                <a:solidFill>
                  <a:schemeClr val="lt1"/>
                </a:solidFill>
                <a:latin typeface="Questrial"/>
                <a:ea typeface="Questrial"/>
                <a:cs typeface="Questrial"/>
                <a:sym typeface="Questrial"/>
              </a:defRPr>
            </a:lvl4pPr>
            <a:lvl5pPr marL="1600200" marR="0" lvl="4" indent="-215900" algn="l" rtl="0">
              <a:spcBef>
                <a:spcPts val="320"/>
              </a:spcBef>
              <a:buClr>
                <a:srgbClr val="FF8EB1"/>
              </a:buClr>
              <a:buFont typeface="Noto Sans Symbols"/>
              <a:buNone/>
              <a:defRPr sz="1600" b="1"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
        <p:nvSpPr>
          <p:cNvPr id="56" name="Shape 56"/>
          <p:cNvSpPr txBox="1">
            <a:spLocks noGrp="1"/>
          </p:cNvSpPr>
          <p:nvPr>
            <p:ph type="body" idx="2"/>
          </p:nvPr>
        </p:nvSpPr>
        <p:spPr>
          <a:xfrm rot="-5400000">
            <a:off x="146758" y="4645372"/>
            <a:ext cx="3017519" cy="581024"/>
          </a:xfrm>
          <a:prstGeom prst="rect">
            <a:avLst/>
          </a:prstGeom>
          <a:solidFill>
            <a:schemeClr val="dk1"/>
          </a:solidFill>
          <a:ln>
            <a:noFill/>
          </a:ln>
        </p:spPr>
        <p:txBody>
          <a:bodyPr lIns="91425" tIns="91425" rIns="91425" bIns="91425" anchor="ctr" anchorCtr="0"/>
          <a:lstStyle>
            <a:lvl1pPr marL="0" marR="0" lvl="0" indent="0" algn="ctr" rtl="0">
              <a:spcBef>
                <a:spcPts val="320"/>
              </a:spcBef>
              <a:buClr>
                <a:schemeClr val="accent1"/>
              </a:buClr>
              <a:buFont typeface="Noto Sans Symbols"/>
              <a:buNone/>
              <a:defRPr sz="1600" b="0" i="0" u="none" strike="noStrike" cap="none">
                <a:solidFill>
                  <a:schemeClr val="lt1"/>
                </a:solidFill>
                <a:latin typeface="Questrial"/>
                <a:ea typeface="Questrial"/>
                <a:cs typeface="Questrial"/>
                <a:sym typeface="Questrial"/>
              </a:defRPr>
            </a:lvl1pPr>
            <a:lvl2pPr marL="822960" marR="0" lvl="1" indent="-289560" algn="l" rtl="0">
              <a:spcBef>
                <a:spcPts val="400"/>
              </a:spcBef>
              <a:buClr>
                <a:schemeClr val="accent1"/>
              </a:buClr>
              <a:buFont typeface="Verdana"/>
              <a:buNone/>
              <a:defRPr sz="2000" b="1" i="0" u="none" strike="noStrike" cap="none">
                <a:solidFill>
                  <a:schemeClr val="lt1"/>
                </a:solidFill>
                <a:latin typeface="Questrial"/>
                <a:ea typeface="Questrial"/>
                <a:cs typeface="Questrial"/>
                <a:sym typeface="Questrial"/>
              </a:defRPr>
            </a:lvl2pPr>
            <a:lvl3pPr marL="1106424" marR="0" lvl="2" indent="-230124" algn="l" rtl="0">
              <a:spcBef>
                <a:spcPts val="360"/>
              </a:spcBef>
              <a:buClr>
                <a:schemeClr val="accent1"/>
              </a:buClr>
              <a:buFont typeface="Noto Sans Symbols"/>
              <a:buNone/>
              <a:defRPr sz="1800" b="1" i="0" u="none" strike="noStrike" cap="none">
                <a:solidFill>
                  <a:schemeClr val="lt1"/>
                </a:solidFill>
                <a:latin typeface="Questrial"/>
                <a:ea typeface="Questrial"/>
                <a:cs typeface="Questrial"/>
                <a:sym typeface="Questrial"/>
              </a:defRPr>
            </a:lvl3pPr>
            <a:lvl4pPr marL="1371600" marR="0" lvl="3" indent="-215900" algn="l" rtl="0">
              <a:spcBef>
                <a:spcPts val="320"/>
              </a:spcBef>
              <a:buClr>
                <a:schemeClr val="accent1"/>
              </a:buClr>
              <a:buFont typeface="Noto Sans Symbols"/>
              <a:buNone/>
              <a:defRPr sz="1600" b="1" i="0" u="none" strike="noStrike" cap="none">
                <a:solidFill>
                  <a:schemeClr val="lt1"/>
                </a:solidFill>
                <a:latin typeface="Questrial"/>
                <a:ea typeface="Questrial"/>
                <a:cs typeface="Questrial"/>
                <a:sym typeface="Questrial"/>
              </a:defRPr>
            </a:lvl4pPr>
            <a:lvl5pPr marL="1600200" marR="0" lvl="4" indent="-215900" algn="l" rtl="0">
              <a:spcBef>
                <a:spcPts val="320"/>
              </a:spcBef>
              <a:buClr>
                <a:srgbClr val="FF8EB1"/>
              </a:buClr>
              <a:buFont typeface="Noto Sans Symbols"/>
              <a:buNone/>
              <a:defRPr sz="1600" b="1"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
        <p:nvSpPr>
          <p:cNvPr id="57" name="Shape 57"/>
          <p:cNvSpPr txBox="1">
            <a:spLocks noGrp="1"/>
          </p:cNvSpPr>
          <p:nvPr>
            <p:ph type="body" idx="3"/>
          </p:nvPr>
        </p:nvSpPr>
        <p:spPr>
          <a:xfrm>
            <a:off x="2022230" y="290732"/>
            <a:ext cx="6858000" cy="3017519"/>
          </a:xfrm>
          <a:prstGeom prst="rect">
            <a:avLst/>
          </a:prstGeom>
          <a:noFill/>
          <a:ln>
            <a:noFill/>
          </a:ln>
        </p:spPr>
        <p:txBody>
          <a:bodyPr lIns="91425" tIns="91425" rIns="91425" bIns="91425" anchor="t" anchorCtr="0"/>
          <a:lstStyle>
            <a:lvl1pPr marL="448056" marR="0" lvl="0" indent="-262635" algn="l" rtl="0">
              <a:spcBef>
                <a:spcPts val="480"/>
              </a:spcBef>
              <a:buClr>
                <a:schemeClr val="accent1"/>
              </a:buClr>
              <a:buSzPct val="80000"/>
              <a:buFont typeface="Noto Sans Symbols"/>
              <a:buChar char="⦿"/>
              <a:defRPr sz="2400" b="0" i="0" u="none" strike="noStrike" cap="none">
                <a:solidFill>
                  <a:schemeClr val="lt1"/>
                </a:solidFill>
                <a:latin typeface="Questrial"/>
                <a:ea typeface="Questrial"/>
                <a:cs typeface="Questrial"/>
                <a:sym typeface="Questrial"/>
              </a:defRPr>
            </a:lvl1pPr>
            <a:lvl2pPr marL="822960" marR="0" lvl="1" indent="-168910" algn="l" rtl="0">
              <a:spcBef>
                <a:spcPts val="400"/>
              </a:spcBef>
              <a:buClr>
                <a:schemeClr val="accent1"/>
              </a:buClr>
              <a:buSzPct val="95000"/>
              <a:buFont typeface="Verdana"/>
              <a:buChar char="›"/>
              <a:defRPr sz="2000" b="0" i="0" u="none" strike="noStrike" cap="none">
                <a:solidFill>
                  <a:schemeClr val="lt1"/>
                </a:solidFill>
                <a:latin typeface="Questrial"/>
                <a:ea typeface="Questrial"/>
                <a:cs typeface="Questrial"/>
                <a:sym typeface="Questrial"/>
              </a:defRPr>
            </a:lvl2pPr>
            <a:lvl3pPr marL="1106424" marR="0" lvl="2" indent="-115824" algn="l" rtl="0">
              <a:spcBef>
                <a:spcPts val="360"/>
              </a:spcBef>
              <a:buClr>
                <a:schemeClr val="accent1"/>
              </a:buClr>
              <a:buSzPct val="100000"/>
              <a:buFont typeface="Noto Sans Symbols"/>
              <a:buChar char="⚫"/>
              <a:defRPr sz="1800" b="0" i="0" u="none" strike="noStrike" cap="none">
                <a:solidFill>
                  <a:schemeClr val="lt1"/>
                </a:solidFill>
                <a:latin typeface="Questrial"/>
                <a:ea typeface="Questrial"/>
                <a:cs typeface="Questrial"/>
                <a:sym typeface="Questrial"/>
              </a:defRPr>
            </a:lvl3pPr>
            <a:lvl4pPr marL="1371600" marR="0" lvl="3" indent="-114300" algn="l" rtl="0">
              <a:spcBef>
                <a:spcPts val="320"/>
              </a:spcBef>
              <a:buClr>
                <a:schemeClr val="accent1"/>
              </a:buClr>
              <a:buSzPct val="100000"/>
              <a:buFont typeface="Noto Sans Symbols"/>
              <a:buChar char="⚫"/>
              <a:defRPr sz="1600" b="0" i="0" u="none" strike="noStrike" cap="none">
                <a:solidFill>
                  <a:schemeClr val="lt1"/>
                </a:solidFill>
                <a:latin typeface="Questrial"/>
                <a:ea typeface="Questrial"/>
                <a:cs typeface="Questrial"/>
                <a:sym typeface="Questrial"/>
              </a:defRPr>
            </a:lvl4pPr>
            <a:lvl5pPr marL="1600200" marR="0" lvl="4" indent="-1143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
        <p:nvSpPr>
          <p:cNvPr id="58" name="Shape 58"/>
          <p:cNvSpPr txBox="1">
            <a:spLocks noGrp="1"/>
          </p:cNvSpPr>
          <p:nvPr>
            <p:ph type="body" idx="4"/>
          </p:nvPr>
        </p:nvSpPr>
        <p:spPr>
          <a:xfrm>
            <a:off x="2022230" y="3427123"/>
            <a:ext cx="6858000" cy="3017519"/>
          </a:xfrm>
          <a:prstGeom prst="rect">
            <a:avLst/>
          </a:prstGeom>
          <a:noFill/>
          <a:ln>
            <a:noFill/>
          </a:ln>
        </p:spPr>
        <p:txBody>
          <a:bodyPr lIns="91425" tIns="91425" rIns="91425" bIns="91425" anchor="t" anchorCtr="0"/>
          <a:lstStyle>
            <a:lvl1pPr marL="448056" marR="0" lvl="0" indent="-262635" algn="l" rtl="0">
              <a:spcBef>
                <a:spcPts val="480"/>
              </a:spcBef>
              <a:buClr>
                <a:schemeClr val="accent1"/>
              </a:buClr>
              <a:buSzPct val="80000"/>
              <a:buFont typeface="Noto Sans Symbols"/>
              <a:buChar char="⦿"/>
              <a:defRPr sz="2400" b="0" i="0" u="none" strike="noStrike" cap="none">
                <a:solidFill>
                  <a:schemeClr val="lt1"/>
                </a:solidFill>
                <a:latin typeface="Questrial"/>
                <a:ea typeface="Questrial"/>
                <a:cs typeface="Questrial"/>
                <a:sym typeface="Questrial"/>
              </a:defRPr>
            </a:lvl1pPr>
            <a:lvl2pPr marL="822960" marR="0" lvl="1" indent="-168910" algn="l" rtl="0">
              <a:spcBef>
                <a:spcPts val="400"/>
              </a:spcBef>
              <a:buClr>
                <a:schemeClr val="accent1"/>
              </a:buClr>
              <a:buSzPct val="95000"/>
              <a:buFont typeface="Verdana"/>
              <a:buChar char="›"/>
              <a:defRPr sz="2000" b="0" i="0" u="none" strike="noStrike" cap="none">
                <a:solidFill>
                  <a:schemeClr val="lt1"/>
                </a:solidFill>
                <a:latin typeface="Questrial"/>
                <a:ea typeface="Questrial"/>
                <a:cs typeface="Questrial"/>
                <a:sym typeface="Questrial"/>
              </a:defRPr>
            </a:lvl2pPr>
            <a:lvl3pPr marL="1106424" marR="0" lvl="2" indent="-115824" algn="l" rtl="0">
              <a:spcBef>
                <a:spcPts val="360"/>
              </a:spcBef>
              <a:buClr>
                <a:schemeClr val="accent1"/>
              </a:buClr>
              <a:buSzPct val="100000"/>
              <a:buFont typeface="Noto Sans Symbols"/>
              <a:buChar char="⚫"/>
              <a:defRPr sz="1800" b="0" i="0" u="none" strike="noStrike" cap="none">
                <a:solidFill>
                  <a:schemeClr val="lt1"/>
                </a:solidFill>
                <a:latin typeface="Questrial"/>
                <a:ea typeface="Questrial"/>
                <a:cs typeface="Questrial"/>
                <a:sym typeface="Questrial"/>
              </a:defRPr>
            </a:lvl3pPr>
            <a:lvl4pPr marL="1371600" marR="0" lvl="3" indent="-114300" algn="l" rtl="0">
              <a:spcBef>
                <a:spcPts val="320"/>
              </a:spcBef>
              <a:buClr>
                <a:schemeClr val="accent1"/>
              </a:buClr>
              <a:buSzPct val="100000"/>
              <a:buFont typeface="Noto Sans Symbols"/>
              <a:buChar char="⚫"/>
              <a:defRPr sz="1600" b="0" i="0" u="none" strike="noStrike" cap="none">
                <a:solidFill>
                  <a:schemeClr val="lt1"/>
                </a:solidFill>
                <a:latin typeface="Questrial"/>
                <a:ea typeface="Questrial"/>
                <a:cs typeface="Questrial"/>
                <a:sym typeface="Questrial"/>
              </a:defRPr>
            </a:lvl4pPr>
            <a:lvl5pPr marL="1600200" marR="0" lvl="4" indent="-1143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
        <p:nvSpPr>
          <p:cNvPr id="59" name="Shape 59"/>
          <p:cNvSpPr txBox="1">
            <a:spLocks noGrp="1"/>
          </p:cNvSpPr>
          <p:nvPr>
            <p:ph type="dt" idx="10"/>
          </p:nvPr>
        </p:nvSpPr>
        <p:spPr>
          <a:xfrm>
            <a:off x="4791455" y="6480969"/>
            <a:ext cx="2130551" cy="301752"/>
          </a:xfrm>
          <a:prstGeom prst="rect">
            <a:avLst/>
          </a:prstGeom>
          <a:noFill/>
          <a:ln>
            <a:noFill/>
          </a:ln>
        </p:spPr>
        <p:txBody>
          <a:bodyPr lIns="91425" tIns="91425" rIns="91425" bIns="91425" anchor="b" anchorCtr="0"/>
          <a:lstStyle>
            <a:lvl1pPr marL="0" marR="0" lvl="0" indent="0" algn="l" rtl="0">
              <a:spcBef>
                <a:spcPts val="0"/>
              </a:spcBef>
              <a:buNone/>
              <a:defRPr sz="1000" b="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60" name="Shape 60"/>
          <p:cNvSpPr txBox="1">
            <a:spLocks noGrp="1"/>
          </p:cNvSpPr>
          <p:nvPr>
            <p:ph type="ftr" idx="11"/>
          </p:nvPr>
        </p:nvSpPr>
        <p:spPr>
          <a:xfrm>
            <a:off x="457200" y="6480969"/>
            <a:ext cx="4261103" cy="301752"/>
          </a:xfrm>
          <a:prstGeom prst="rect">
            <a:avLst/>
          </a:prstGeom>
          <a:noFill/>
          <a:ln>
            <a:noFill/>
          </a:ln>
        </p:spPr>
        <p:txBody>
          <a:bodyPr lIns="91425" tIns="91425" rIns="91425" bIns="91425" anchor="b" anchorCtr="0"/>
          <a:lstStyle>
            <a:lvl1pPr marL="0" marR="0" lvl="0" indent="0" algn="r" rtl="0">
              <a:spcBef>
                <a:spcPts val="0"/>
              </a:spcBef>
              <a:buNone/>
              <a:defRPr sz="100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61" name="Shape 61"/>
          <p:cNvSpPr txBox="1">
            <a:spLocks noGrp="1"/>
          </p:cNvSpPr>
          <p:nvPr>
            <p:ph type="sldNum" idx="12"/>
          </p:nvPr>
        </p:nvSpPr>
        <p:spPr>
          <a:xfrm>
            <a:off x="7589520" y="6483096"/>
            <a:ext cx="502920" cy="301752"/>
          </a:xfrm>
          <a:prstGeom prst="rect">
            <a:avLst/>
          </a:prstGeom>
          <a:noFill/>
          <a:ln>
            <a:noFill/>
          </a:ln>
        </p:spPr>
        <p:txBody>
          <a:bodyPr lIns="91425" tIns="45700" rIns="91425" bIns="45700" anchor="b" anchorCtr="0">
            <a:noAutofit/>
          </a:bodyPr>
          <a:lstStyle/>
          <a:p>
            <a:pPr marL="0" marR="0" lvl="0" indent="0" algn="ctr" rtl="0">
              <a:spcBef>
                <a:spcPts val="0"/>
              </a:spcBef>
              <a:buSzPct val="25000"/>
              <a:buNone/>
            </a:pPr>
            <a:fld id="{00000000-1234-1234-1234-123412341234}" type="slidenum">
              <a:rPr lang="en-US" sz="1200">
                <a:solidFill>
                  <a:schemeClr val="lt1"/>
                </a:solidFill>
                <a:latin typeface="Questrial"/>
                <a:ea typeface="Questrial"/>
                <a:cs typeface="Questrial"/>
                <a:sym typeface="Questrial"/>
              </a:rPr>
              <a:t>‹#›</a:t>
            </a:fld>
            <a:endParaRPr lang="en-US" sz="1200">
              <a:solidFill>
                <a:schemeClr val="lt1"/>
              </a:solidFill>
              <a:latin typeface="Questrial"/>
              <a:ea typeface="Questrial"/>
              <a:cs typeface="Questrial"/>
              <a:sym typeface="Quest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267493"/>
            <a:ext cx="8229600" cy="1399031"/>
          </a:xfrm>
          <a:prstGeom prst="rect">
            <a:avLst/>
          </a:prstGeom>
          <a:noFill/>
          <a:ln>
            <a:noFill/>
          </a:ln>
        </p:spPr>
        <p:txBody>
          <a:bodyPr lIns="91425" tIns="91425" rIns="91425" bIns="91425" anchor="ctr" anchorCtr="0"/>
          <a:lstStyle>
            <a:lvl1pPr marL="484632" marR="0" lvl="0" indent="-2031" algn="l" rtl="0">
              <a:spcBef>
                <a:spcPts val="0"/>
              </a:spcBef>
              <a:buClr>
                <a:srgbClr val="FF599C"/>
              </a:buClr>
              <a:buFont typeface="Questrial"/>
              <a:buNone/>
              <a:defRPr sz="4200" b="0" i="0" u="none" strike="noStrike" cap="none">
                <a:solidFill>
                  <a:srgbClr val="FF599C"/>
                </a:solidFill>
                <a:latin typeface="Questrial"/>
                <a:ea typeface="Questrial"/>
                <a:cs typeface="Questrial"/>
                <a:sym typeface="Quest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4" name="Shape 64"/>
          <p:cNvSpPr txBox="1">
            <a:spLocks noGrp="1"/>
          </p:cNvSpPr>
          <p:nvPr>
            <p:ph type="dt" idx="10"/>
          </p:nvPr>
        </p:nvSpPr>
        <p:spPr>
          <a:xfrm>
            <a:off x="4791455" y="6480969"/>
            <a:ext cx="2133599" cy="301752"/>
          </a:xfrm>
          <a:prstGeom prst="rect">
            <a:avLst/>
          </a:prstGeom>
          <a:noFill/>
          <a:ln>
            <a:noFill/>
          </a:ln>
        </p:spPr>
        <p:txBody>
          <a:bodyPr lIns="91425" tIns="91425" rIns="91425" bIns="91425" anchor="b" anchorCtr="0"/>
          <a:lstStyle>
            <a:lvl1pPr marL="0" marR="0" lvl="0" indent="0" algn="l" rtl="0">
              <a:spcBef>
                <a:spcPts val="0"/>
              </a:spcBef>
              <a:buNone/>
              <a:defRPr sz="1000" b="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65" name="Shape 65"/>
          <p:cNvSpPr txBox="1">
            <a:spLocks noGrp="1"/>
          </p:cNvSpPr>
          <p:nvPr>
            <p:ph type="ftr" idx="11"/>
          </p:nvPr>
        </p:nvSpPr>
        <p:spPr>
          <a:xfrm>
            <a:off x="457200" y="6481889"/>
            <a:ext cx="4260056" cy="300830"/>
          </a:xfrm>
          <a:prstGeom prst="rect">
            <a:avLst/>
          </a:prstGeom>
          <a:noFill/>
          <a:ln>
            <a:noFill/>
          </a:ln>
        </p:spPr>
        <p:txBody>
          <a:bodyPr lIns="91425" tIns="91425" rIns="91425" bIns="91425" anchor="b" anchorCtr="0"/>
          <a:lstStyle>
            <a:lvl1pPr marL="0" marR="0" lvl="0" indent="0" algn="r" rtl="0">
              <a:spcBef>
                <a:spcPts val="0"/>
              </a:spcBef>
              <a:buNone/>
              <a:defRPr sz="100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66" name="Shape 66"/>
          <p:cNvSpPr txBox="1">
            <a:spLocks noGrp="1"/>
          </p:cNvSpPr>
          <p:nvPr>
            <p:ph type="sldNum" idx="12"/>
          </p:nvPr>
        </p:nvSpPr>
        <p:spPr>
          <a:xfrm>
            <a:off x="7589520" y="6480969"/>
            <a:ext cx="502920" cy="301752"/>
          </a:xfrm>
          <a:prstGeom prst="rect">
            <a:avLst/>
          </a:prstGeom>
          <a:noFill/>
          <a:ln>
            <a:noFill/>
          </a:ln>
        </p:spPr>
        <p:txBody>
          <a:bodyPr lIns="91425" tIns="45700" rIns="91425" bIns="45700" anchor="b" anchorCtr="0">
            <a:noAutofit/>
          </a:bodyPr>
          <a:lstStyle/>
          <a:p>
            <a:pPr marL="0" marR="0" lvl="0" indent="0" algn="ctr" rtl="0">
              <a:spcBef>
                <a:spcPts val="0"/>
              </a:spcBef>
              <a:buSzPct val="25000"/>
              <a:buNone/>
            </a:pPr>
            <a:fld id="{00000000-1234-1234-1234-123412341234}" type="slidenum">
              <a:rPr lang="en-US" sz="1200">
                <a:solidFill>
                  <a:schemeClr val="lt1"/>
                </a:solidFill>
                <a:latin typeface="Questrial"/>
                <a:ea typeface="Questrial"/>
                <a:cs typeface="Questrial"/>
                <a:sym typeface="Questrial"/>
              </a:rPr>
              <a:t>‹#›</a:t>
            </a:fld>
            <a:endParaRPr lang="en-US" sz="1200">
              <a:solidFill>
                <a:schemeClr val="lt1"/>
              </a:solidFill>
              <a:latin typeface="Questrial"/>
              <a:ea typeface="Questrial"/>
              <a:cs typeface="Questrial"/>
              <a:sym typeface="Quest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cSld name="Content with Caption">
    <p:bg>
      <p:bgPr>
        <a:gradFill>
          <a:gsLst>
            <a:gs pos="0">
              <a:srgbClr val="494949"/>
            </a:gs>
            <a:gs pos="60000">
              <a:srgbClr val="626262"/>
            </a:gs>
            <a:gs pos="100000">
              <a:srgbClr val="8B8B8B"/>
            </a:gs>
          </a:gsLst>
          <a:lin ang="5400000" scaled="0"/>
        </a:gradFill>
        <a:effectLst/>
      </p:bgPr>
    </p:bg>
    <p:spTree>
      <p:nvGrpSpPr>
        <p:cNvPr id="1" name="Shape 67"/>
        <p:cNvGrpSpPr/>
        <p:nvPr/>
      </p:nvGrpSpPr>
      <p:grpSpPr>
        <a:xfrm>
          <a:off x="0" y="0"/>
          <a:ext cx="0" cy="0"/>
          <a:chOff x="0" y="0"/>
          <a:chExt cx="0" cy="0"/>
        </a:xfrm>
      </p:grpSpPr>
      <p:sp>
        <p:nvSpPr>
          <p:cNvPr id="68" name="Shape 68"/>
          <p:cNvSpPr txBox="1">
            <a:spLocks noGrp="1"/>
          </p:cNvSpPr>
          <p:nvPr>
            <p:ph type="title"/>
          </p:nvPr>
        </p:nvSpPr>
        <p:spPr>
          <a:xfrm rot="-5400000">
            <a:off x="-2295143" y="2882264"/>
            <a:ext cx="5943599" cy="914400"/>
          </a:xfrm>
          <a:prstGeom prst="rect">
            <a:avLst/>
          </a:prstGeom>
          <a:noFill/>
          <a:ln>
            <a:noFill/>
          </a:ln>
        </p:spPr>
        <p:txBody>
          <a:bodyPr lIns="91425" tIns="91425" rIns="91425" bIns="91425" anchor="b" anchorCtr="0"/>
          <a:lstStyle>
            <a:lvl1pPr marL="0" marR="18288" lvl="0" indent="0" algn="r" rtl="0">
              <a:spcBef>
                <a:spcPts val="0"/>
              </a:spcBef>
              <a:buClr>
                <a:srgbClr val="FF599C"/>
              </a:buClr>
              <a:buFont typeface="Questrial"/>
              <a:buNone/>
              <a:defRPr sz="2900" b="0" i="0" u="none" strike="noStrike" cap="none">
                <a:solidFill>
                  <a:srgbClr val="FF599C"/>
                </a:solidFill>
                <a:latin typeface="Questrial"/>
                <a:ea typeface="Questrial"/>
                <a:cs typeface="Questrial"/>
                <a:sym typeface="Quest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9" name="Shape 69"/>
          <p:cNvSpPr txBox="1">
            <a:spLocks noGrp="1"/>
          </p:cNvSpPr>
          <p:nvPr>
            <p:ph type="body" idx="1"/>
          </p:nvPr>
        </p:nvSpPr>
        <p:spPr>
          <a:xfrm>
            <a:off x="1135855" y="367663"/>
            <a:ext cx="2438399" cy="5943599"/>
          </a:xfrm>
          <a:prstGeom prst="rect">
            <a:avLst/>
          </a:prstGeom>
          <a:noFill/>
          <a:ln>
            <a:noFill/>
          </a:ln>
        </p:spPr>
        <p:txBody>
          <a:bodyPr lIns="91425" tIns="91425" rIns="91425" bIns="91425" anchor="t" anchorCtr="0"/>
          <a:lstStyle>
            <a:lvl1pPr marL="0" marR="0" lvl="0" indent="0" algn="l" rtl="0">
              <a:spcBef>
                <a:spcPts val="0"/>
              </a:spcBef>
              <a:buClr>
                <a:schemeClr val="accent1"/>
              </a:buClr>
              <a:buFont typeface="Noto Sans Symbols"/>
              <a:buNone/>
              <a:defRPr sz="1400" b="0" i="0" u="none" strike="noStrike" cap="none">
                <a:solidFill>
                  <a:schemeClr val="lt1"/>
                </a:solidFill>
                <a:latin typeface="Questrial"/>
                <a:ea typeface="Questrial"/>
                <a:cs typeface="Questrial"/>
                <a:sym typeface="Questrial"/>
              </a:defRPr>
            </a:lvl1pPr>
            <a:lvl2pPr marL="822960" marR="0" lvl="1" indent="-289560" algn="l" rtl="0">
              <a:spcBef>
                <a:spcPts val="240"/>
              </a:spcBef>
              <a:buClr>
                <a:schemeClr val="accent1"/>
              </a:buClr>
              <a:buFont typeface="Verdana"/>
              <a:buNone/>
              <a:defRPr sz="1200" b="0" i="0" u="none" strike="noStrike" cap="none">
                <a:solidFill>
                  <a:schemeClr val="lt1"/>
                </a:solidFill>
                <a:latin typeface="Questrial"/>
                <a:ea typeface="Questrial"/>
                <a:cs typeface="Questrial"/>
                <a:sym typeface="Questrial"/>
              </a:defRPr>
            </a:lvl2pPr>
            <a:lvl3pPr marL="1106424" marR="0" lvl="2" indent="-230124" algn="l" rtl="0">
              <a:spcBef>
                <a:spcPts val="200"/>
              </a:spcBef>
              <a:buClr>
                <a:schemeClr val="accent1"/>
              </a:buClr>
              <a:buFont typeface="Noto Sans Symbols"/>
              <a:buNone/>
              <a:defRPr sz="1000" b="0" i="0" u="none" strike="noStrike" cap="none">
                <a:solidFill>
                  <a:schemeClr val="lt1"/>
                </a:solidFill>
                <a:latin typeface="Questrial"/>
                <a:ea typeface="Questrial"/>
                <a:cs typeface="Questrial"/>
                <a:sym typeface="Questrial"/>
              </a:defRPr>
            </a:lvl3pPr>
            <a:lvl4pPr marL="1371600" marR="0" lvl="3" indent="-215900" algn="l" rtl="0">
              <a:spcBef>
                <a:spcPts val="180"/>
              </a:spcBef>
              <a:buClr>
                <a:schemeClr val="accent1"/>
              </a:buClr>
              <a:buFont typeface="Noto Sans Symbols"/>
              <a:buNone/>
              <a:defRPr sz="900" b="0" i="0" u="none" strike="noStrike" cap="none">
                <a:solidFill>
                  <a:schemeClr val="lt1"/>
                </a:solidFill>
                <a:latin typeface="Questrial"/>
                <a:ea typeface="Questrial"/>
                <a:cs typeface="Questrial"/>
                <a:sym typeface="Questrial"/>
              </a:defRPr>
            </a:lvl4pPr>
            <a:lvl5pPr marL="1600200" marR="0" lvl="4" indent="-215900" algn="l" rtl="0">
              <a:spcBef>
                <a:spcPts val="180"/>
              </a:spcBef>
              <a:buClr>
                <a:srgbClr val="FF8EB1"/>
              </a:buClr>
              <a:buFont typeface="Noto Sans Symbols"/>
              <a:buNone/>
              <a:defRPr sz="900" b="0"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
        <p:nvSpPr>
          <p:cNvPr id="70" name="Shape 70"/>
          <p:cNvSpPr txBox="1">
            <a:spLocks noGrp="1"/>
          </p:cNvSpPr>
          <p:nvPr>
            <p:ph type="body" idx="2"/>
          </p:nvPr>
        </p:nvSpPr>
        <p:spPr>
          <a:xfrm>
            <a:off x="3651250" y="320039"/>
            <a:ext cx="5276087" cy="5989320"/>
          </a:xfrm>
          <a:prstGeom prst="rect">
            <a:avLst/>
          </a:prstGeom>
          <a:noFill/>
          <a:ln>
            <a:noFill/>
          </a:ln>
        </p:spPr>
        <p:txBody>
          <a:bodyPr lIns="91425" tIns="91425" rIns="91425" bIns="91425" anchor="t" anchorCtr="0"/>
          <a:lstStyle>
            <a:lvl1pPr marL="448056" marR="0" lvl="0" indent="-232155" algn="l" rtl="0">
              <a:spcBef>
                <a:spcPts val="0"/>
              </a:spcBef>
              <a:buClr>
                <a:schemeClr val="accent1"/>
              </a:buClr>
              <a:buSzPct val="80000"/>
              <a:buFont typeface="Noto Sans Symbols"/>
              <a:buChar char="⦿"/>
              <a:defRPr sz="3000" b="0" i="0" u="none" strike="noStrike" cap="none">
                <a:solidFill>
                  <a:schemeClr val="lt1"/>
                </a:solidFill>
                <a:latin typeface="Questrial"/>
                <a:ea typeface="Questrial"/>
                <a:cs typeface="Questrial"/>
                <a:sym typeface="Questrial"/>
              </a:defRPr>
            </a:lvl1pPr>
            <a:lvl2pPr marL="822960" marR="0" lvl="1" indent="-132715" algn="l" rtl="0">
              <a:spcBef>
                <a:spcPts val="520"/>
              </a:spcBef>
              <a:buClr>
                <a:schemeClr val="accent1"/>
              </a:buClr>
              <a:buSzPct val="95000"/>
              <a:buFont typeface="Verdana"/>
              <a:buChar char="›"/>
              <a:defRPr sz="2600" b="0" i="0" u="none" strike="noStrike" cap="none">
                <a:solidFill>
                  <a:schemeClr val="lt1"/>
                </a:solidFill>
                <a:latin typeface="Questrial"/>
                <a:ea typeface="Questrial"/>
                <a:cs typeface="Questrial"/>
                <a:sym typeface="Questrial"/>
              </a:defRPr>
            </a:lvl2pPr>
            <a:lvl3pPr marL="1106424" marR="0" lvl="2" indent="-77724" algn="l" rtl="0">
              <a:spcBef>
                <a:spcPts val="480"/>
              </a:spcBef>
              <a:buClr>
                <a:schemeClr val="accent1"/>
              </a:buClr>
              <a:buSzPct val="100000"/>
              <a:buFont typeface="Noto Sans Symbols"/>
              <a:buChar char="⚫"/>
              <a:defRPr sz="2400" b="0" i="0" u="none" strike="noStrike" cap="none">
                <a:solidFill>
                  <a:schemeClr val="lt1"/>
                </a:solidFill>
                <a:latin typeface="Questrial"/>
                <a:ea typeface="Questrial"/>
                <a:cs typeface="Questrial"/>
                <a:sym typeface="Questrial"/>
              </a:defRPr>
            </a:lvl3pPr>
            <a:lvl4pPr marL="1371600" marR="0" lvl="3" indent="-88900" algn="l" rtl="0">
              <a:spcBef>
                <a:spcPts val="400"/>
              </a:spcBef>
              <a:buClr>
                <a:schemeClr val="accent1"/>
              </a:buClr>
              <a:buSzPct val="100000"/>
              <a:buFont typeface="Noto Sans Symbols"/>
              <a:buChar char="⚫"/>
              <a:defRPr sz="2000" b="0" i="0" u="none" strike="noStrike" cap="none">
                <a:solidFill>
                  <a:schemeClr val="lt1"/>
                </a:solidFill>
                <a:latin typeface="Questrial"/>
                <a:ea typeface="Questrial"/>
                <a:cs typeface="Questrial"/>
                <a:sym typeface="Questrial"/>
              </a:defRPr>
            </a:lvl4pPr>
            <a:lvl5pPr marL="1600200" marR="0" lvl="4" indent="-88900" algn="l" rtl="0">
              <a:spcBef>
                <a:spcPts val="400"/>
              </a:spcBef>
              <a:buClr>
                <a:srgbClr val="FF8EB1"/>
              </a:buClr>
              <a:buSzPct val="100000"/>
              <a:buFont typeface="Noto Sans Symbols"/>
              <a:buChar char="⚫"/>
              <a:defRPr sz="2000" b="0"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
        <p:nvSpPr>
          <p:cNvPr id="71" name="Shape 71"/>
          <p:cNvSpPr txBox="1">
            <a:spLocks noGrp="1"/>
          </p:cNvSpPr>
          <p:nvPr>
            <p:ph type="dt" idx="10"/>
          </p:nvPr>
        </p:nvSpPr>
        <p:spPr>
          <a:xfrm>
            <a:off x="6278976" y="6556247"/>
            <a:ext cx="2133599" cy="301752"/>
          </a:xfrm>
          <a:prstGeom prst="rect">
            <a:avLst/>
          </a:prstGeom>
          <a:noFill/>
          <a:ln>
            <a:noFill/>
          </a:ln>
        </p:spPr>
        <p:txBody>
          <a:bodyPr lIns="91425" tIns="91425" rIns="91425" bIns="91425" anchor="b" anchorCtr="0"/>
          <a:lstStyle>
            <a:lvl1pPr marL="0" marR="0" lvl="0" indent="0" algn="l" rtl="0">
              <a:spcBef>
                <a:spcPts val="0"/>
              </a:spcBef>
              <a:buNone/>
              <a:defRPr sz="900" b="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72" name="Shape 72"/>
          <p:cNvSpPr txBox="1">
            <a:spLocks noGrp="1"/>
          </p:cNvSpPr>
          <p:nvPr>
            <p:ph type="ftr" idx="11"/>
          </p:nvPr>
        </p:nvSpPr>
        <p:spPr>
          <a:xfrm>
            <a:off x="1135855" y="6556247"/>
            <a:ext cx="5143120" cy="301752"/>
          </a:xfrm>
          <a:prstGeom prst="rect">
            <a:avLst/>
          </a:prstGeom>
          <a:noFill/>
          <a:ln>
            <a:noFill/>
          </a:ln>
        </p:spPr>
        <p:txBody>
          <a:bodyPr lIns="91425" tIns="91425" rIns="91425" bIns="91425" anchor="b" anchorCtr="0"/>
          <a:lstStyle>
            <a:lvl1pPr marL="0" marR="0" lvl="0" indent="0" algn="r" rtl="0">
              <a:spcBef>
                <a:spcPts val="0"/>
              </a:spcBef>
              <a:buNone/>
              <a:defRPr sz="900">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73" name="Shape 73"/>
          <p:cNvSpPr txBox="1">
            <a:spLocks noGrp="1"/>
          </p:cNvSpPr>
          <p:nvPr>
            <p:ph type="sldNum" idx="12"/>
          </p:nvPr>
        </p:nvSpPr>
        <p:spPr>
          <a:xfrm>
            <a:off x="8410575" y="6556247"/>
            <a:ext cx="502920" cy="301752"/>
          </a:xfrm>
          <a:prstGeom prst="rect">
            <a:avLst/>
          </a:prstGeom>
          <a:noFill/>
          <a:ln>
            <a:noFill/>
          </a:ln>
        </p:spPr>
        <p:txBody>
          <a:bodyPr lIns="91425" tIns="45700" rIns="91425" bIns="45700" anchor="b" anchorCtr="0">
            <a:noAutofit/>
          </a:bodyPr>
          <a:lstStyle/>
          <a:p>
            <a:pPr marL="0" marR="0" lvl="0" indent="0" algn="ctr" rtl="0">
              <a:spcBef>
                <a:spcPts val="0"/>
              </a:spcBef>
              <a:buSzPct val="25000"/>
              <a:buNone/>
            </a:pPr>
            <a:fld id="{00000000-1234-1234-1234-123412341234}" type="slidenum">
              <a:rPr lang="en-US" sz="900">
                <a:solidFill>
                  <a:schemeClr val="lt1"/>
                </a:solidFill>
                <a:latin typeface="Questrial"/>
                <a:ea typeface="Questrial"/>
                <a:cs typeface="Questrial"/>
                <a:sym typeface="Questrial"/>
              </a:rPr>
              <a:t>‹#›</a:t>
            </a:fld>
            <a:endParaRPr lang="en-US" sz="900">
              <a:solidFill>
                <a:schemeClr val="lt1"/>
              </a:solidFill>
              <a:latin typeface="Questrial"/>
              <a:ea typeface="Questrial"/>
              <a:cs typeface="Questrial"/>
              <a:sym typeface="Quest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494949"/>
            </a:gs>
            <a:gs pos="60000">
              <a:srgbClr val="626262"/>
            </a:gs>
            <a:gs pos="100000">
              <a:srgbClr val="8B8B8B"/>
            </a:gs>
          </a:gsLst>
          <a:lin ang="5400000" scaled="0"/>
        </a:gradFill>
        <a:effectLst/>
      </p:bgPr>
    </p:bg>
    <p:spTree>
      <p:nvGrpSpPr>
        <p:cNvPr id="1" name="Shape 5"/>
        <p:cNvGrpSpPr/>
        <p:nvPr/>
      </p:nvGrpSpPr>
      <p:grpSpPr>
        <a:xfrm>
          <a:off x="0" y="0"/>
          <a:ext cx="0" cy="0"/>
          <a:chOff x="0" y="0"/>
          <a:chExt cx="0" cy="0"/>
        </a:xfrm>
      </p:grpSpPr>
      <p:sp>
        <p:nvSpPr>
          <p:cNvPr id="6" name="Shape 6"/>
          <p:cNvSpPr/>
          <p:nvPr/>
        </p:nvSpPr>
        <p:spPr>
          <a:xfrm>
            <a:off x="7033" y="14067"/>
            <a:ext cx="9129931" cy="6836899"/>
          </a:xfrm>
          <a:prstGeom prst="rtTriangle">
            <a:avLst/>
          </a:prstGeom>
          <a:gradFill>
            <a:gsLst>
              <a:gs pos="0">
                <a:srgbClr val="D2D2D2">
                  <a:alpha val="9803"/>
                </a:srgbClr>
              </a:gs>
              <a:gs pos="70000">
                <a:srgbClr val="D2D2D2">
                  <a:alpha val="7843"/>
                </a:srgbClr>
              </a:gs>
              <a:gs pos="100000">
                <a:srgbClr val="D2D2D2">
                  <a:alpha val="784"/>
                </a:srgbClr>
              </a:gs>
            </a:gsLst>
            <a:lin ang="8000000" scaled="0"/>
          </a:gra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cxnSp>
        <p:nvCxnSpPr>
          <p:cNvPr id="7" name="Shape 7"/>
          <p:cNvCxnSpPr/>
          <p:nvPr/>
        </p:nvCxnSpPr>
        <p:spPr>
          <a:xfrm>
            <a:off x="0" y="7033"/>
            <a:ext cx="9136965" cy="6843933"/>
          </a:xfrm>
          <a:prstGeom prst="straightConnector1">
            <a:avLst/>
          </a:prstGeom>
          <a:noFill/>
          <a:ln w="9525" cap="rnd" cmpd="sng">
            <a:solidFill>
              <a:srgbClr val="BEBEBE">
                <a:alpha val="34901"/>
              </a:srgbClr>
            </a:solidFill>
            <a:prstDash val="solid"/>
            <a:round/>
            <a:headEnd type="none" w="med" len="med"/>
            <a:tailEnd type="none" w="med" len="med"/>
          </a:ln>
        </p:spPr>
      </p:cxnSp>
      <p:cxnSp>
        <p:nvCxnSpPr>
          <p:cNvPr id="8" name="Shape 8"/>
          <p:cNvCxnSpPr/>
          <p:nvPr/>
        </p:nvCxnSpPr>
        <p:spPr>
          <a:xfrm flipH="1">
            <a:off x="6468793" y="4948410"/>
            <a:ext cx="2672860" cy="1900210"/>
          </a:xfrm>
          <a:prstGeom prst="straightConnector1">
            <a:avLst/>
          </a:prstGeom>
          <a:noFill/>
          <a:ln w="9525" cap="rnd" cmpd="sng">
            <a:solidFill>
              <a:srgbClr val="C5C5C5">
                <a:alpha val="44705"/>
              </a:srgbClr>
            </a:solidFill>
            <a:prstDash val="solid"/>
            <a:round/>
            <a:headEnd type="none" w="med" len="med"/>
            <a:tailEnd type="none" w="med" len="med"/>
          </a:ln>
        </p:spPr>
      </p:cxnSp>
      <p:sp>
        <p:nvSpPr>
          <p:cNvPr id="9" name="Shape 9"/>
          <p:cNvSpPr txBox="1">
            <a:spLocks noGrp="1"/>
          </p:cNvSpPr>
          <p:nvPr>
            <p:ph type="title"/>
          </p:nvPr>
        </p:nvSpPr>
        <p:spPr>
          <a:xfrm>
            <a:off x="457200" y="267493"/>
            <a:ext cx="8229600" cy="1399031"/>
          </a:xfrm>
          <a:prstGeom prst="rect">
            <a:avLst/>
          </a:prstGeom>
          <a:noFill/>
          <a:ln>
            <a:noFill/>
          </a:ln>
        </p:spPr>
        <p:txBody>
          <a:bodyPr lIns="91425" tIns="91425" rIns="91425" bIns="91425" anchor="ctr" anchorCtr="0"/>
          <a:lstStyle>
            <a:lvl1pPr marL="484632" marR="0" lvl="0" indent="-2031" algn="l" rtl="0">
              <a:spcBef>
                <a:spcPts val="0"/>
              </a:spcBef>
              <a:buClr>
                <a:srgbClr val="FF599C"/>
              </a:buClr>
              <a:buFont typeface="Questrial"/>
              <a:buNone/>
              <a:defRPr sz="4200" b="0" i="0" u="none" strike="noStrike" cap="none">
                <a:solidFill>
                  <a:srgbClr val="FF599C"/>
                </a:solidFill>
                <a:latin typeface="Questrial"/>
                <a:ea typeface="Questrial"/>
                <a:cs typeface="Questrial"/>
                <a:sym typeface="Quest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0" name="Shape 10"/>
          <p:cNvSpPr txBox="1">
            <a:spLocks noGrp="1"/>
          </p:cNvSpPr>
          <p:nvPr>
            <p:ph type="body" idx="1"/>
          </p:nvPr>
        </p:nvSpPr>
        <p:spPr>
          <a:xfrm>
            <a:off x="457200" y="1882808"/>
            <a:ext cx="8229600" cy="4572000"/>
          </a:xfrm>
          <a:prstGeom prst="rect">
            <a:avLst/>
          </a:prstGeom>
          <a:noFill/>
          <a:ln>
            <a:noFill/>
          </a:ln>
        </p:spPr>
        <p:txBody>
          <a:bodyPr lIns="91425" tIns="91425" rIns="91425" bIns="91425" anchor="t" anchorCtr="0"/>
          <a:lstStyle>
            <a:lvl1pPr marL="448056" marR="0" lvl="0" indent="-232155" algn="l" rtl="0">
              <a:spcBef>
                <a:spcPts val="600"/>
              </a:spcBef>
              <a:buClr>
                <a:schemeClr val="accent1"/>
              </a:buClr>
              <a:buSzPct val="80000"/>
              <a:buFont typeface="Noto Sans Symbols"/>
              <a:buChar char="⦿"/>
              <a:defRPr sz="3000" b="0" i="0" u="none" strike="noStrike" cap="none">
                <a:solidFill>
                  <a:schemeClr val="lt1"/>
                </a:solidFill>
                <a:latin typeface="Questrial"/>
                <a:ea typeface="Questrial"/>
                <a:cs typeface="Questrial"/>
                <a:sym typeface="Questrial"/>
              </a:defRPr>
            </a:lvl1pPr>
            <a:lvl2pPr marL="822960" marR="0" lvl="1" indent="-132715" algn="l" rtl="0">
              <a:spcBef>
                <a:spcPts val="520"/>
              </a:spcBef>
              <a:buClr>
                <a:schemeClr val="accent1"/>
              </a:buClr>
              <a:buSzPct val="95000"/>
              <a:buFont typeface="Verdana"/>
              <a:buChar char="›"/>
              <a:defRPr sz="2600" b="0" i="0" u="none" strike="noStrike" cap="none">
                <a:solidFill>
                  <a:schemeClr val="lt1"/>
                </a:solidFill>
                <a:latin typeface="Questrial"/>
                <a:ea typeface="Questrial"/>
                <a:cs typeface="Questrial"/>
                <a:sym typeface="Questrial"/>
              </a:defRPr>
            </a:lvl2pPr>
            <a:lvl3pPr marL="1106424" marR="0" lvl="2" indent="-77724" algn="l" rtl="0">
              <a:spcBef>
                <a:spcPts val="480"/>
              </a:spcBef>
              <a:buClr>
                <a:schemeClr val="accent1"/>
              </a:buClr>
              <a:buSzPct val="100000"/>
              <a:buFont typeface="Noto Sans Symbols"/>
              <a:buChar char="⚫"/>
              <a:defRPr sz="2400" b="0" i="0" u="none" strike="noStrike" cap="none">
                <a:solidFill>
                  <a:schemeClr val="lt1"/>
                </a:solidFill>
                <a:latin typeface="Questrial"/>
                <a:ea typeface="Questrial"/>
                <a:cs typeface="Questrial"/>
                <a:sym typeface="Questrial"/>
              </a:defRPr>
            </a:lvl3pPr>
            <a:lvl4pPr marL="1371600" marR="0" lvl="3" indent="-88900" algn="l" rtl="0">
              <a:spcBef>
                <a:spcPts val="400"/>
              </a:spcBef>
              <a:buClr>
                <a:schemeClr val="accent1"/>
              </a:buClr>
              <a:buSzPct val="100000"/>
              <a:buFont typeface="Noto Sans Symbols"/>
              <a:buChar char="⚫"/>
              <a:defRPr sz="2000" b="0" i="0" u="none" strike="noStrike" cap="none">
                <a:solidFill>
                  <a:schemeClr val="lt1"/>
                </a:solidFill>
                <a:latin typeface="Questrial"/>
                <a:ea typeface="Questrial"/>
                <a:cs typeface="Questrial"/>
                <a:sym typeface="Questrial"/>
              </a:defRPr>
            </a:lvl4pPr>
            <a:lvl5pPr marL="1600200" marR="0" lvl="4" indent="-95250" algn="l" rtl="0">
              <a:spcBef>
                <a:spcPts val="380"/>
              </a:spcBef>
              <a:buClr>
                <a:srgbClr val="FF8EB1"/>
              </a:buClr>
              <a:buSzPct val="100000"/>
              <a:buFont typeface="Noto Sans Symbols"/>
              <a:buChar char="⚫"/>
              <a:defRPr sz="1900" b="0" i="0" u="none" strike="noStrike" cap="none">
                <a:solidFill>
                  <a:schemeClr val="lt1"/>
                </a:solidFill>
                <a:latin typeface="Questrial"/>
                <a:ea typeface="Questrial"/>
                <a:cs typeface="Questrial"/>
                <a:sym typeface="Questrial"/>
              </a:defRPr>
            </a:lvl5pPr>
            <a:lvl6pPr marL="1828800" marR="0" lvl="5" indent="-101600" algn="l" rtl="0">
              <a:spcBef>
                <a:spcPts val="360"/>
              </a:spcBef>
              <a:buClr>
                <a:srgbClr val="FF8EB1"/>
              </a:buClr>
              <a:buSzPct val="100000"/>
              <a:buFont typeface="Noto Sans Symbols"/>
              <a:buChar char="⚫"/>
              <a:defRPr sz="1800" b="0" i="0" u="none" strike="noStrike" cap="none">
                <a:solidFill>
                  <a:schemeClr val="lt1"/>
                </a:solidFill>
                <a:latin typeface="Questrial"/>
                <a:ea typeface="Questrial"/>
                <a:cs typeface="Questrial"/>
                <a:sym typeface="Questrial"/>
              </a:defRPr>
            </a:lvl6pPr>
            <a:lvl7pPr marL="2084832" marR="0" lvl="6" indent="-116332"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7pPr>
            <a:lvl8pPr marL="2286000" marR="0" lvl="7"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8pPr>
            <a:lvl9pPr marL="2514600" marR="0" lvl="8" indent="-88900" algn="l" rtl="0">
              <a:spcBef>
                <a:spcPts val="320"/>
              </a:spcBef>
              <a:buClr>
                <a:srgbClr val="FF8EB1"/>
              </a:buClr>
              <a:buSzPct val="100000"/>
              <a:buFont typeface="Noto Sans Symbols"/>
              <a:buChar char="⚫"/>
              <a:defRPr sz="1600" b="0" i="0" u="none" strike="noStrike" cap="none">
                <a:solidFill>
                  <a:schemeClr val="lt1"/>
                </a:solidFill>
                <a:latin typeface="Questrial"/>
                <a:ea typeface="Questrial"/>
                <a:cs typeface="Questrial"/>
                <a:sym typeface="Questrial"/>
              </a:defRPr>
            </a:lvl9pPr>
          </a:lstStyle>
          <a:p>
            <a:endParaRPr/>
          </a:p>
        </p:txBody>
      </p:sp>
      <p:sp>
        <p:nvSpPr>
          <p:cNvPr id="11" name="Shape 11"/>
          <p:cNvSpPr txBox="1">
            <a:spLocks noGrp="1"/>
          </p:cNvSpPr>
          <p:nvPr>
            <p:ph type="dt" idx="10"/>
          </p:nvPr>
        </p:nvSpPr>
        <p:spPr>
          <a:xfrm>
            <a:off x="4791455" y="6480969"/>
            <a:ext cx="2133599" cy="301752"/>
          </a:xfrm>
          <a:prstGeom prst="rect">
            <a:avLst/>
          </a:prstGeom>
          <a:noFill/>
          <a:ln>
            <a:noFill/>
          </a:ln>
        </p:spPr>
        <p:txBody>
          <a:bodyPr lIns="91425" tIns="91425" rIns="91425" bIns="91425" anchor="b" anchorCtr="0"/>
          <a:lstStyle>
            <a:lvl1pPr marL="0" marR="0" lvl="0" indent="0" algn="l" rtl="0">
              <a:spcBef>
                <a:spcPts val="0"/>
              </a:spcBef>
              <a:buNone/>
              <a:defRPr sz="1000" b="0" i="0" u="none" strike="noStrike" cap="none">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12" name="Shape 12"/>
          <p:cNvSpPr txBox="1">
            <a:spLocks noGrp="1"/>
          </p:cNvSpPr>
          <p:nvPr>
            <p:ph type="ftr" idx="11"/>
          </p:nvPr>
        </p:nvSpPr>
        <p:spPr>
          <a:xfrm>
            <a:off x="457200" y="6481889"/>
            <a:ext cx="4260056" cy="300830"/>
          </a:xfrm>
          <a:prstGeom prst="rect">
            <a:avLst/>
          </a:prstGeom>
          <a:noFill/>
          <a:ln>
            <a:noFill/>
          </a:ln>
        </p:spPr>
        <p:txBody>
          <a:bodyPr lIns="91425" tIns="91425" rIns="91425" bIns="91425" anchor="b" anchorCtr="0"/>
          <a:lstStyle>
            <a:lvl1pPr marL="0" marR="0" lvl="0" indent="0" algn="r" rtl="0">
              <a:spcBef>
                <a:spcPts val="0"/>
              </a:spcBef>
              <a:buNone/>
              <a:defRPr sz="1000" b="0" i="0" u="none" strike="noStrike" cap="none">
                <a:solidFill>
                  <a:schemeClr val="lt1"/>
                </a:solidFill>
                <a:latin typeface="Questrial"/>
                <a:ea typeface="Questrial"/>
                <a:cs typeface="Questrial"/>
                <a:sym typeface="Questrial"/>
              </a:defRPr>
            </a:lvl1pPr>
            <a:lvl2pPr marL="457200" marR="0" lvl="1" indent="0" algn="l" rtl="0">
              <a:spcBef>
                <a:spcPts val="0"/>
              </a:spcBef>
              <a:buNone/>
              <a:defRPr sz="1800" b="0" i="0" u="none" strike="noStrike" cap="none">
                <a:solidFill>
                  <a:schemeClr val="lt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lt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lt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lt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lt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lt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lt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lt1"/>
                </a:solidFill>
                <a:latin typeface="Questrial"/>
                <a:ea typeface="Questrial"/>
                <a:cs typeface="Questrial"/>
                <a:sym typeface="Questrial"/>
              </a:defRPr>
            </a:lvl9pPr>
          </a:lstStyle>
          <a:p>
            <a:endParaRPr/>
          </a:p>
        </p:txBody>
      </p:sp>
      <p:sp>
        <p:nvSpPr>
          <p:cNvPr id="13" name="Shape 13"/>
          <p:cNvSpPr txBox="1">
            <a:spLocks noGrp="1"/>
          </p:cNvSpPr>
          <p:nvPr>
            <p:ph type="sldNum" idx="12"/>
          </p:nvPr>
        </p:nvSpPr>
        <p:spPr>
          <a:xfrm>
            <a:off x="7589520" y="6480969"/>
            <a:ext cx="502920" cy="301752"/>
          </a:xfrm>
          <a:prstGeom prst="rect">
            <a:avLst/>
          </a:prstGeom>
          <a:noFill/>
          <a:ln>
            <a:noFill/>
          </a:ln>
        </p:spPr>
        <p:txBody>
          <a:bodyPr lIns="91425" tIns="45700" rIns="91425" bIns="45700" anchor="b" anchorCtr="0">
            <a:noAutofit/>
          </a:bodyPr>
          <a:lstStyle/>
          <a:p>
            <a:pPr marL="0" marR="0" lvl="0" indent="0" algn="ctr" rtl="0">
              <a:spcBef>
                <a:spcPts val="0"/>
              </a:spcBef>
              <a:buSzPct val="25000"/>
              <a:buNone/>
            </a:pPr>
            <a:fld id="{00000000-1234-1234-1234-123412341234}" type="slidenum">
              <a:rPr lang="en-US" sz="1200" b="0" i="0" u="none" strike="noStrike" cap="none">
                <a:solidFill>
                  <a:schemeClr val="lt1"/>
                </a:solidFill>
                <a:latin typeface="Questrial"/>
                <a:ea typeface="Questrial"/>
                <a:cs typeface="Questrial"/>
                <a:sym typeface="Questrial"/>
              </a:rPr>
              <a:t>‹#›</a:t>
            </a:fld>
            <a:endParaRPr lang="en-US" sz="1200" b="0" i="0" u="none" strike="noStrike" cap="none">
              <a:solidFill>
                <a:schemeClr val="lt1"/>
              </a:solidFill>
              <a:latin typeface="Questrial"/>
              <a:ea typeface="Questrial"/>
              <a:cs typeface="Questrial"/>
              <a:sym typeface="Quest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zs6nQpVI164" TargetMode="External"/><Relationship Id="rId2" Type="http://schemas.openxmlformats.org/officeDocument/2006/relationships/slideLayout" Target="../slideLayouts/slideLayout2.xml"/><Relationship Id="rId1" Type="http://schemas.openxmlformats.org/officeDocument/2006/relationships/video" Target="https://www.youtube.com/embed/zs6nQpVI164"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ctrTitle"/>
          </p:nvPr>
        </p:nvSpPr>
        <p:spPr>
          <a:xfrm>
            <a:off x="540550" y="1752600"/>
            <a:ext cx="8062800" cy="2624700"/>
          </a:xfrm>
          <a:prstGeom prst="rect">
            <a:avLst/>
          </a:prstGeom>
          <a:noFill/>
          <a:ln>
            <a:noFill/>
          </a:ln>
        </p:spPr>
        <p:txBody>
          <a:bodyPr lIns="91425" tIns="45700" rIns="91425" bIns="45700" anchor="b" anchorCtr="0">
            <a:noAutofit/>
          </a:bodyPr>
          <a:lstStyle/>
          <a:p>
            <a:pPr marL="0" marR="0" lvl="0" indent="0" algn="ctr" rtl="0">
              <a:spcBef>
                <a:spcPts val="0"/>
              </a:spcBef>
              <a:buClr>
                <a:srgbClr val="FF599C"/>
              </a:buClr>
              <a:buSzPct val="25000"/>
              <a:buFont typeface="Questrial"/>
              <a:buNone/>
            </a:pPr>
            <a:r>
              <a:rPr lang="en-US" sz="6000" dirty="0">
                <a:solidFill>
                  <a:srgbClr val="FFFF00"/>
                </a:solidFill>
              </a:rPr>
              <a:t>Do my grades and my future goal align?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prstGeom prst="rect">
            <a:avLst/>
          </a:prstGeom>
          <a:noFill/>
          <a:ln>
            <a:noFill/>
          </a:ln>
        </p:spPr>
        <p:txBody>
          <a:bodyPr lIns="91425" tIns="45700" rIns="91425" bIns="45700" anchor="ctr" anchorCtr="0">
            <a:noAutofit/>
          </a:bodyPr>
          <a:lstStyle/>
          <a:p>
            <a:pPr marL="484632" marR="0" lvl="0" indent="-2031" algn="l" rtl="0">
              <a:spcBef>
                <a:spcPts val="0"/>
              </a:spcBef>
              <a:buClr>
                <a:srgbClr val="FF599C"/>
              </a:buClr>
              <a:buSzPct val="25000"/>
              <a:buFont typeface="Questrial"/>
              <a:buNone/>
            </a:pPr>
            <a:r>
              <a:rPr lang="en-US" sz="4200" b="0" i="0" u="none" strike="noStrike" cap="none" dirty="0">
                <a:solidFill>
                  <a:schemeClr val="accent2">
                    <a:lumMod val="40000"/>
                    <a:lumOff val="60000"/>
                  </a:schemeClr>
                </a:solidFill>
                <a:latin typeface="Questrial"/>
                <a:ea typeface="Questrial"/>
                <a:cs typeface="Questrial"/>
                <a:sym typeface="Questrial"/>
              </a:rPr>
              <a:t>Reflection</a:t>
            </a:r>
          </a:p>
        </p:txBody>
      </p:sp>
      <p:sp>
        <p:nvSpPr>
          <p:cNvPr id="148" name="Shape 148"/>
          <p:cNvSpPr txBox="1">
            <a:spLocks noGrp="1"/>
          </p:cNvSpPr>
          <p:nvPr>
            <p:ph type="body" idx="1"/>
          </p:nvPr>
        </p:nvSpPr>
        <p:spPr>
          <a:xfrm>
            <a:off x="1025525" y="1371600"/>
            <a:ext cx="7064374" cy="4938712"/>
          </a:xfrm>
          <a:prstGeom prst="rect">
            <a:avLst/>
          </a:prstGeom>
          <a:noFill/>
          <a:ln>
            <a:noFill/>
          </a:ln>
        </p:spPr>
        <p:txBody>
          <a:bodyPr lIns="91425" tIns="45700" rIns="91425" bIns="45700" anchor="t" anchorCtr="0">
            <a:noAutofit/>
          </a:bodyPr>
          <a:lstStyle/>
          <a:p>
            <a:pPr marL="448056" marR="0" lvl="0" indent="-384556" algn="l" rtl="0">
              <a:lnSpc>
                <a:spcPct val="80000"/>
              </a:lnSpc>
              <a:spcBef>
                <a:spcPts val="0"/>
              </a:spcBef>
              <a:spcAft>
                <a:spcPts val="0"/>
              </a:spcAft>
              <a:buClr>
                <a:schemeClr val="accent1"/>
              </a:buClr>
              <a:buSzPct val="80869"/>
              <a:buFont typeface="Noto Sans Symbols"/>
              <a:buChar char="⦿"/>
            </a:pPr>
            <a:r>
              <a:rPr lang="en-US" sz="2325" b="0" i="0" u="none" strike="noStrike" cap="none">
                <a:solidFill>
                  <a:schemeClr val="lt1"/>
                </a:solidFill>
                <a:latin typeface="Questrial"/>
                <a:ea typeface="Questrial"/>
                <a:cs typeface="Questrial"/>
                <a:sym typeface="Questrial"/>
              </a:rPr>
              <a:t>What is your current GPA? </a:t>
            </a:r>
          </a:p>
          <a:p>
            <a:pPr marL="448056" marR="0" lvl="0" indent="-384556" algn="l" rtl="0">
              <a:lnSpc>
                <a:spcPct val="80000"/>
              </a:lnSpc>
              <a:spcBef>
                <a:spcPts val="465"/>
              </a:spcBef>
              <a:spcAft>
                <a:spcPts val="0"/>
              </a:spcAft>
              <a:buClr>
                <a:schemeClr val="accent1"/>
              </a:buClr>
              <a:buSzPct val="80869"/>
              <a:buFont typeface="Noto Sans Symbols"/>
              <a:buChar char="⦿"/>
            </a:pPr>
            <a:r>
              <a:rPr lang="en-US" sz="2325" b="0" i="0" u="none" strike="noStrike" cap="none">
                <a:solidFill>
                  <a:schemeClr val="lt1"/>
                </a:solidFill>
                <a:latin typeface="Questrial"/>
                <a:ea typeface="Questrial"/>
                <a:cs typeface="Questrial"/>
                <a:sym typeface="Questrial"/>
              </a:rPr>
              <a:t>Does your current GPA match what is expected at your preferred Michigan college or university?</a:t>
            </a:r>
          </a:p>
          <a:p>
            <a:pPr marL="448056" marR="0" lvl="0" indent="-384556" algn="l" rtl="0">
              <a:lnSpc>
                <a:spcPct val="80000"/>
              </a:lnSpc>
              <a:spcBef>
                <a:spcPts val="465"/>
              </a:spcBef>
              <a:spcAft>
                <a:spcPts val="0"/>
              </a:spcAft>
              <a:buClr>
                <a:schemeClr val="accent1"/>
              </a:buClr>
              <a:buSzPct val="80869"/>
              <a:buFont typeface="Noto Sans Symbols"/>
              <a:buChar char="⦿"/>
            </a:pPr>
            <a:r>
              <a:rPr lang="en-US" sz="2325" b="0" i="0" u="none" strike="noStrike" cap="none">
                <a:solidFill>
                  <a:schemeClr val="lt1"/>
                </a:solidFill>
                <a:latin typeface="Questrial"/>
                <a:ea typeface="Questrial"/>
                <a:cs typeface="Questrial"/>
                <a:sym typeface="Questrial"/>
              </a:rPr>
              <a:t>Are you satisfied with your GPA?</a:t>
            </a:r>
          </a:p>
          <a:p>
            <a:pPr marL="822960" marR="0" lvl="1" indent="-289560" algn="l" rtl="0">
              <a:lnSpc>
                <a:spcPct val="80000"/>
              </a:lnSpc>
              <a:spcBef>
                <a:spcPts val="403"/>
              </a:spcBef>
              <a:spcAft>
                <a:spcPts val="0"/>
              </a:spcAft>
              <a:buClr>
                <a:schemeClr val="accent1"/>
              </a:buClr>
              <a:buSzPct val="95712"/>
              <a:buFont typeface="Verdana"/>
              <a:buChar char="›"/>
            </a:pPr>
            <a:r>
              <a:rPr lang="en-US" sz="2015" b="0" i="0" u="none" strike="noStrike" cap="none">
                <a:solidFill>
                  <a:schemeClr val="lt1"/>
                </a:solidFill>
                <a:latin typeface="Questrial"/>
                <a:ea typeface="Questrial"/>
                <a:cs typeface="Questrial"/>
                <a:sym typeface="Questrial"/>
              </a:rPr>
              <a:t>Why or why not?</a:t>
            </a:r>
          </a:p>
          <a:p>
            <a:pPr marL="448056" marR="0" lvl="0" indent="-384556" algn="l" rtl="0">
              <a:lnSpc>
                <a:spcPct val="80000"/>
              </a:lnSpc>
              <a:spcBef>
                <a:spcPts val="465"/>
              </a:spcBef>
              <a:spcAft>
                <a:spcPts val="0"/>
              </a:spcAft>
              <a:buClr>
                <a:schemeClr val="accent1"/>
              </a:buClr>
              <a:buSzPct val="80869"/>
              <a:buFont typeface="Noto Sans Symbols"/>
              <a:buChar char="⦿"/>
            </a:pPr>
            <a:r>
              <a:rPr lang="en-US" sz="2325" b="0" i="0" u="none" strike="noStrike" cap="none">
                <a:solidFill>
                  <a:schemeClr val="lt1"/>
                </a:solidFill>
                <a:latin typeface="Questrial"/>
                <a:ea typeface="Questrial"/>
                <a:cs typeface="Questrial"/>
                <a:sym typeface="Questrial"/>
              </a:rPr>
              <a:t>Many scholarships and employers look for a GPA of 3.0 or higher.  Will you qualify for these scholarships or jobs?</a:t>
            </a:r>
          </a:p>
          <a:p>
            <a:pPr marL="822960" marR="0" lvl="1" indent="-289560" algn="l" rtl="0">
              <a:lnSpc>
                <a:spcPct val="80000"/>
              </a:lnSpc>
              <a:spcBef>
                <a:spcPts val="403"/>
              </a:spcBef>
              <a:spcAft>
                <a:spcPts val="0"/>
              </a:spcAft>
              <a:buClr>
                <a:schemeClr val="accent1"/>
              </a:buClr>
              <a:buSzPct val="95712"/>
              <a:buFont typeface="Verdana"/>
              <a:buChar char="›"/>
            </a:pPr>
            <a:r>
              <a:rPr lang="en-US" sz="2015" b="0" i="0" u="none" strike="noStrike" cap="none">
                <a:solidFill>
                  <a:schemeClr val="lt1"/>
                </a:solidFill>
                <a:latin typeface="Questrial"/>
                <a:ea typeface="Questrial"/>
                <a:cs typeface="Questrial"/>
                <a:sym typeface="Questrial"/>
              </a:rPr>
              <a:t>If yes, what have you done well to reach this accomplishment?</a:t>
            </a:r>
          </a:p>
          <a:p>
            <a:pPr marL="822960" marR="0" lvl="1" indent="-289560" algn="l" rtl="0">
              <a:lnSpc>
                <a:spcPct val="80000"/>
              </a:lnSpc>
              <a:spcBef>
                <a:spcPts val="403"/>
              </a:spcBef>
              <a:spcAft>
                <a:spcPts val="0"/>
              </a:spcAft>
              <a:buClr>
                <a:schemeClr val="accent1"/>
              </a:buClr>
              <a:buSzPct val="95712"/>
              <a:buFont typeface="Verdana"/>
              <a:buChar char="›"/>
            </a:pPr>
            <a:r>
              <a:rPr lang="en-US" sz="2015" b="0" i="0" u="none" strike="noStrike" cap="none">
                <a:solidFill>
                  <a:schemeClr val="lt1"/>
                </a:solidFill>
                <a:latin typeface="Questrial"/>
                <a:ea typeface="Questrial"/>
                <a:cs typeface="Questrial"/>
                <a:sym typeface="Questrial"/>
              </a:rPr>
              <a:t>If no, what can you do to make your GPA higher?</a:t>
            </a:r>
          </a:p>
          <a:p>
            <a:pPr marL="448056" marR="0" lvl="0" indent="-384556" algn="l" rtl="0">
              <a:lnSpc>
                <a:spcPct val="80000"/>
              </a:lnSpc>
              <a:spcBef>
                <a:spcPts val="465"/>
              </a:spcBef>
              <a:buClr>
                <a:schemeClr val="accent1"/>
              </a:buClr>
              <a:buSzPct val="80869"/>
              <a:buFont typeface="Noto Sans Symbols"/>
              <a:buChar char="⦿"/>
            </a:pPr>
            <a:r>
              <a:rPr lang="en-US" sz="2325" b="0" i="0" u="none" strike="noStrike" cap="none">
                <a:solidFill>
                  <a:schemeClr val="lt1"/>
                </a:solidFill>
                <a:latin typeface="Questrial"/>
                <a:ea typeface="Questrial"/>
                <a:cs typeface="Questrial"/>
                <a:sym typeface="Questrial"/>
              </a:rPr>
              <a:t>What are you going to do from this point forward to make sure your GPA is as high as it can be?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prstGeom prst="rect">
            <a:avLst/>
          </a:prstGeom>
        </p:spPr>
        <p:txBody>
          <a:bodyPr lIns="91425" tIns="91425" rIns="91425" bIns="91425" anchor="ctr" anchorCtr="0">
            <a:noAutofit/>
          </a:bodyPr>
          <a:lstStyle/>
          <a:p>
            <a:pPr marL="0" lvl="0" indent="0" algn="ctr">
              <a:spcBef>
                <a:spcPts val="0"/>
              </a:spcBef>
              <a:buNone/>
            </a:pPr>
            <a:r>
              <a:rPr lang="en-US" dirty="0">
                <a:solidFill>
                  <a:schemeClr val="accent2">
                    <a:lumMod val="40000"/>
                    <a:lumOff val="60000"/>
                  </a:schemeClr>
                </a:solidFill>
              </a:rPr>
              <a:t>Beyond GPA</a:t>
            </a:r>
          </a:p>
        </p:txBody>
      </p:sp>
      <p:sp>
        <p:nvSpPr>
          <p:cNvPr id="154" name="Shape 154"/>
          <p:cNvSpPr txBox="1">
            <a:spLocks noGrp="1"/>
          </p:cNvSpPr>
          <p:nvPr>
            <p:ph type="body" idx="1"/>
          </p:nvPr>
        </p:nvSpPr>
        <p:spPr>
          <a:xfrm>
            <a:off x="533400" y="1524000"/>
            <a:ext cx="8229600" cy="4572000"/>
          </a:xfrm>
          <a:prstGeom prst="rect">
            <a:avLst/>
          </a:prstGeom>
        </p:spPr>
        <p:txBody>
          <a:bodyPr lIns="91425" tIns="91425" rIns="91425" bIns="91425" anchor="t" anchorCtr="0">
            <a:noAutofit/>
          </a:bodyPr>
          <a:lstStyle/>
          <a:p>
            <a:pPr marL="457200" lvl="0" indent="-228600" rtl="0">
              <a:spcBef>
                <a:spcPts val="0"/>
              </a:spcBef>
            </a:pPr>
            <a:r>
              <a:rPr lang="en-US" sz="2800" dirty="0" smtClean="0"/>
              <a:t>Attendance: be mindful of your time in class.  It is hard to succeed when you are playing catch up</a:t>
            </a:r>
            <a:endParaRPr lang="en-US" sz="2800" dirty="0"/>
          </a:p>
          <a:p>
            <a:pPr marL="457200" lvl="0" indent="-228600" rtl="0">
              <a:spcBef>
                <a:spcPts val="0"/>
              </a:spcBef>
            </a:pPr>
            <a:r>
              <a:rPr lang="en-US" sz="2800" dirty="0"/>
              <a:t>Extra-Curricular </a:t>
            </a:r>
            <a:r>
              <a:rPr lang="en-US" sz="2800" dirty="0" smtClean="0"/>
              <a:t>Activities: Are you trying new clubs/sports/service?</a:t>
            </a:r>
            <a:endParaRPr lang="en-US" sz="2800" dirty="0"/>
          </a:p>
          <a:p>
            <a:pPr marL="457200" lvl="0" indent="-228600" rtl="0">
              <a:spcBef>
                <a:spcPts val="0"/>
              </a:spcBef>
            </a:pPr>
            <a:r>
              <a:rPr lang="en-US" sz="2800" dirty="0"/>
              <a:t>Course </a:t>
            </a:r>
            <a:r>
              <a:rPr lang="en-US" sz="2800" dirty="0" smtClean="0"/>
              <a:t>Selection: strike a balance with appropriate rigor</a:t>
            </a:r>
            <a:endParaRPr lang="en-US" sz="2800" dirty="0"/>
          </a:p>
          <a:p>
            <a:pPr marL="457200" lvl="0" indent="-228600" rtl="0">
              <a:spcBef>
                <a:spcPts val="0"/>
              </a:spcBef>
            </a:pPr>
            <a:r>
              <a:rPr lang="en-US" sz="2800" dirty="0" smtClean="0"/>
              <a:t>Communicate: See your counselor when you have questions or concerns</a:t>
            </a:r>
            <a:endParaRPr lang="en-US" sz="2800" dirty="0"/>
          </a:p>
          <a:p>
            <a:pPr marL="457200" lvl="0" indent="-228600">
              <a:spcBef>
                <a:spcPts val="0"/>
              </a:spcBef>
            </a:pPr>
            <a:r>
              <a:rPr lang="en-US" sz="2800" dirty="0" smtClean="0"/>
              <a:t>Visit College Campuses: </a:t>
            </a:r>
            <a:r>
              <a:rPr lang="en-US" sz="2800" dirty="0" smtClean="0"/>
              <a:t>a </a:t>
            </a:r>
            <a:r>
              <a:rPr lang="en-US" sz="2800" dirty="0" smtClean="0"/>
              <a:t>great way to start to think about what you are interested in for college</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457200" y="76200"/>
            <a:ext cx="8229600" cy="1399031"/>
          </a:xfrm>
          <a:prstGeom prst="rect">
            <a:avLst/>
          </a:prstGeom>
        </p:spPr>
        <p:txBody>
          <a:bodyPr lIns="91425" tIns="91425" rIns="91425" bIns="91425" anchor="ctr" anchorCtr="0">
            <a:noAutofit/>
          </a:bodyPr>
          <a:lstStyle/>
          <a:p>
            <a:pPr lvl="0">
              <a:spcBef>
                <a:spcPts val="0"/>
              </a:spcBef>
              <a:buNone/>
            </a:pPr>
            <a:r>
              <a:rPr lang="en-US" dirty="0" smtClean="0">
                <a:solidFill>
                  <a:schemeClr val="accent2">
                    <a:lumMod val="40000"/>
                    <a:lumOff val="60000"/>
                  </a:schemeClr>
                </a:solidFill>
              </a:rPr>
              <a:t>Freshmen Check List</a:t>
            </a:r>
            <a:endParaRPr dirty="0">
              <a:solidFill>
                <a:schemeClr val="accent2">
                  <a:lumMod val="40000"/>
                  <a:lumOff val="60000"/>
                </a:schemeClr>
              </a:solidFill>
            </a:endParaRPr>
          </a:p>
        </p:txBody>
      </p:sp>
      <p:sp>
        <p:nvSpPr>
          <p:cNvPr id="160" name="Shape 160"/>
          <p:cNvSpPr txBox="1">
            <a:spLocks noGrp="1"/>
          </p:cNvSpPr>
          <p:nvPr>
            <p:ph type="body" idx="1"/>
          </p:nvPr>
        </p:nvSpPr>
        <p:spPr>
          <a:xfrm>
            <a:off x="533400" y="1295400"/>
            <a:ext cx="8229600" cy="4572000"/>
          </a:xfrm>
          <a:prstGeom prst="rect">
            <a:avLst/>
          </a:prstGeom>
        </p:spPr>
        <p:txBody>
          <a:bodyPr lIns="91425" tIns="91425" rIns="91425" bIns="91425" anchor="t" anchorCtr="0">
            <a:noAutofit/>
          </a:bodyPr>
          <a:lstStyle/>
          <a:p>
            <a:pPr>
              <a:spcBef>
                <a:spcPts val="0"/>
              </a:spcBef>
            </a:pPr>
            <a:r>
              <a:rPr lang="en-US" sz="2800" dirty="0" smtClean="0"/>
              <a:t>Be a Good Student…that </a:t>
            </a:r>
            <a:r>
              <a:rPr lang="en-US" sz="2800" dirty="0" smtClean="0"/>
              <a:t>means it is time to learn how to learn.  This includes building study skills, research skills, writing (and re-writing), thinking critically and pursuing meaningful independent study.</a:t>
            </a:r>
          </a:p>
          <a:p>
            <a:pPr>
              <a:spcBef>
                <a:spcPts val="0"/>
              </a:spcBef>
            </a:pPr>
            <a:r>
              <a:rPr lang="en-US" sz="2800" dirty="0" smtClean="0"/>
              <a:t>Involvement in extracurricular activities. Learning occurs outside of the classroom, too. There is no magic combination of clubs and sports.  Students are wise to follow their interests – eventually prioritizing depth over breadth</a:t>
            </a:r>
          </a:p>
          <a:p>
            <a:pPr>
              <a:spcBef>
                <a:spcPts val="0"/>
              </a:spcBef>
            </a:pPr>
            <a:r>
              <a:rPr lang="en-US" sz="2800" dirty="0" smtClean="0"/>
              <a:t>Keep track of activities and achievements. Using </a:t>
            </a:r>
            <a:r>
              <a:rPr lang="en-US" sz="2800" dirty="0" err="1" smtClean="0"/>
              <a:t>Naviance</a:t>
            </a:r>
            <a:r>
              <a:rPr lang="en-US" sz="2800" dirty="0" smtClean="0"/>
              <a:t> is a great way to do this.</a:t>
            </a:r>
            <a:endParaRPr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ctrTitle"/>
          </p:nvPr>
        </p:nvSpPr>
        <p:spPr>
          <a:xfrm>
            <a:off x="540550" y="776295"/>
            <a:ext cx="8062800" cy="949500"/>
          </a:xfrm>
          <a:prstGeom prst="rect">
            <a:avLst/>
          </a:prstGeom>
        </p:spPr>
        <p:txBody>
          <a:bodyPr lIns="91425" tIns="91425" rIns="91425" bIns="91425" anchor="b" anchorCtr="0">
            <a:noAutofit/>
          </a:bodyPr>
          <a:lstStyle/>
          <a:p>
            <a:pPr lvl="0" algn="ctr">
              <a:spcBef>
                <a:spcPts val="0"/>
              </a:spcBef>
              <a:buNone/>
            </a:pPr>
            <a:r>
              <a:rPr lang="en-US" dirty="0">
                <a:solidFill>
                  <a:srgbClr val="FFFF00"/>
                </a:solidFill>
              </a:rPr>
              <a:t>College Means:</a:t>
            </a:r>
          </a:p>
        </p:txBody>
      </p:sp>
      <p:sp>
        <p:nvSpPr>
          <p:cNvPr id="103" name="Shape 103"/>
          <p:cNvSpPr txBox="1">
            <a:spLocks noGrp="1"/>
          </p:cNvSpPr>
          <p:nvPr>
            <p:ph type="subTitle" idx="1"/>
          </p:nvPr>
        </p:nvSpPr>
        <p:spPr>
          <a:xfrm>
            <a:off x="540550" y="1808391"/>
            <a:ext cx="8062800" cy="4689900"/>
          </a:xfrm>
          <a:prstGeom prst="rect">
            <a:avLst/>
          </a:prstGeom>
        </p:spPr>
        <p:txBody>
          <a:bodyPr lIns="91425" tIns="91425" rIns="91425" bIns="91425" anchor="t" anchorCtr="0">
            <a:noAutofit/>
          </a:bodyPr>
          <a:lstStyle/>
          <a:p>
            <a:pPr lvl="0" algn="l" rtl="0">
              <a:spcBef>
                <a:spcPts val="0"/>
              </a:spcBef>
              <a:buNone/>
            </a:pPr>
            <a:r>
              <a:rPr lang="en-US"/>
              <a:t>When we talk about college, we are talking about any program that provides training after high school that enables students to gain employment that results in a livable wage.</a:t>
            </a:r>
          </a:p>
          <a:p>
            <a:pPr lvl="0" algn="l" rtl="0">
              <a:spcBef>
                <a:spcPts val="0"/>
              </a:spcBef>
              <a:buNone/>
            </a:pPr>
            <a:endParaRPr/>
          </a:p>
          <a:p>
            <a:pPr lvl="0" algn="ctr" rtl="0">
              <a:spcBef>
                <a:spcPts val="0"/>
              </a:spcBef>
              <a:buNone/>
            </a:pPr>
            <a:r>
              <a:rPr lang="en-US"/>
              <a:t>For example: </a:t>
            </a:r>
          </a:p>
          <a:p>
            <a:pPr lvl="0" algn="l">
              <a:spcBef>
                <a:spcPts val="0"/>
              </a:spcBef>
              <a:buNone/>
            </a:pPr>
            <a:r>
              <a:rPr lang="en-US"/>
              <a:t>4  year college, 2 year college, trade school, certificate program, apprenticeship programs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see this!</a:t>
            </a:r>
            <a:endParaRPr lang="en-US" dirty="0"/>
          </a:p>
        </p:txBody>
      </p:sp>
      <p:sp>
        <p:nvSpPr>
          <p:cNvPr id="3" name="Text Placeholder 2"/>
          <p:cNvSpPr>
            <a:spLocks noGrp="1"/>
          </p:cNvSpPr>
          <p:nvPr>
            <p:ph type="body" idx="1"/>
          </p:nvPr>
        </p:nvSpPr>
        <p:spPr/>
        <p:txBody>
          <a:bodyPr/>
          <a:lstStyle/>
          <a:p>
            <a:r>
              <a:rPr lang="en-US" dirty="0" smtClean="0">
                <a:hlinkClick r:id="rId3"/>
              </a:rPr>
              <a:t>https://youtu.be/zs6nQpVI164</a:t>
            </a:r>
            <a:endParaRPr lang="en-US" dirty="0" smtClean="0"/>
          </a:p>
          <a:p>
            <a:r>
              <a:rPr lang="en-US" dirty="0" smtClean="0"/>
              <a:t>“Success in the New Economy” </a:t>
            </a:r>
          </a:p>
          <a:p>
            <a:endParaRPr lang="en-US" dirty="0"/>
          </a:p>
        </p:txBody>
      </p:sp>
      <p:pic>
        <p:nvPicPr>
          <p:cNvPr id="4" name="zs6nQpVI164"/>
          <p:cNvPicPr>
            <a:picLocks noRot="1" noChangeAspect="1"/>
          </p:cNvPicPr>
          <p:nvPr>
            <a:videoFile r:link="rId1"/>
          </p:nvPr>
        </p:nvPicPr>
        <p:blipFill>
          <a:blip r:embed="rId4"/>
          <a:stretch>
            <a:fillRect/>
          </a:stretch>
        </p:blipFill>
        <p:spPr>
          <a:xfrm>
            <a:off x="914400" y="3415145"/>
            <a:ext cx="4572000" cy="2571750"/>
          </a:xfrm>
          <a:prstGeom prst="rect">
            <a:avLst/>
          </a:prstGeom>
        </p:spPr>
      </p:pic>
    </p:spTree>
    <p:extLst>
      <p:ext uri="{BB962C8B-B14F-4D97-AF65-F5344CB8AC3E}">
        <p14:creationId xmlns:p14="http://schemas.microsoft.com/office/powerpoint/2010/main" val="209827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ctrTitle"/>
          </p:nvPr>
        </p:nvSpPr>
        <p:spPr>
          <a:xfrm>
            <a:off x="540600" y="228375"/>
            <a:ext cx="8062800" cy="1325700"/>
          </a:xfrm>
          <a:prstGeom prst="rect">
            <a:avLst/>
          </a:prstGeom>
        </p:spPr>
        <p:txBody>
          <a:bodyPr lIns="91425" tIns="91425" rIns="91425" bIns="91425" anchor="b" anchorCtr="0">
            <a:noAutofit/>
          </a:bodyPr>
          <a:lstStyle/>
          <a:p>
            <a:pPr lvl="0" algn="ctr">
              <a:spcBef>
                <a:spcPts val="0"/>
              </a:spcBef>
              <a:buNone/>
            </a:pPr>
            <a:endParaRPr/>
          </a:p>
        </p:txBody>
      </p:sp>
      <p:sp>
        <p:nvSpPr>
          <p:cNvPr id="109" name="Shape 109"/>
          <p:cNvSpPr txBox="1">
            <a:spLocks noGrp="1"/>
          </p:cNvSpPr>
          <p:nvPr>
            <p:ph type="subTitle" idx="1"/>
          </p:nvPr>
        </p:nvSpPr>
        <p:spPr>
          <a:prstGeom prst="rect">
            <a:avLst/>
          </a:prstGeom>
        </p:spPr>
        <p:txBody>
          <a:bodyPr lIns="91425" tIns="91425" rIns="91425" bIns="91425" anchor="t" anchorCtr="0">
            <a:noAutofit/>
          </a:bodyPr>
          <a:lstStyle/>
          <a:p>
            <a:pPr lvl="0">
              <a:spcBef>
                <a:spcPts val="0"/>
              </a:spcBef>
              <a:buNone/>
            </a:pPr>
            <a:endParaRPr/>
          </a:p>
        </p:txBody>
      </p:sp>
      <p:pic>
        <p:nvPicPr>
          <p:cNvPr id="110" name="Shape 110"/>
          <p:cNvPicPr preferRelativeResize="0"/>
          <p:nvPr/>
        </p:nvPicPr>
        <p:blipFill>
          <a:blip r:embed="rId3">
            <a:alphaModFix/>
          </a:blip>
          <a:stretch>
            <a:fillRect/>
          </a:stretch>
        </p:blipFill>
        <p:spPr>
          <a:xfrm>
            <a:off x="168900" y="247450"/>
            <a:ext cx="8806200" cy="6363099"/>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ctrTitle"/>
          </p:nvPr>
        </p:nvSpPr>
        <p:spPr>
          <a:xfrm>
            <a:off x="5762325" y="223550"/>
            <a:ext cx="3146100" cy="6027300"/>
          </a:xfrm>
          <a:prstGeom prst="rect">
            <a:avLst/>
          </a:prstGeom>
        </p:spPr>
        <p:txBody>
          <a:bodyPr lIns="91425" tIns="91425" rIns="91425" bIns="91425" anchor="t" anchorCtr="0">
            <a:noAutofit/>
          </a:bodyPr>
          <a:lstStyle/>
          <a:p>
            <a:pPr lvl="0" algn="ctr" rtl="0">
              <a:spcBef>
                <a:spcPts val="0"/>
              </a:spcBef>
              <a:buNone/>
            </a:pPr>
            <a:r>
              <a:rPr lang="en-US" sz="4000" dirty="0">
                <a:solidFill>
                  <a:srgbClr val="FFFF00"/>
                </a:solidFill>
              </a:rPr>
              <a:t>2016 National Average </a:t>
            </a:r>
          </a:p>
          <a:p>
            <a:pPr lvl="0" algn="ctr">
              <a:spcBef>
                <a:spcPts val="0"/>
              </a:spcBef>
              <a:buNone/>
            </a:pPr>
            <a:r>
              <a:rPr lang="en-US" sz="4000" dirty="0">
                <a:solidFill>
                  <a:srgbClr val="FFFF00"/>
                </a:solidFill>
              </a:rPr>
              <a:t>Data From Bureau of Labor and Statistics</a:t>
            </a:r>
          </a:p>
        </p:txBody>
      </p:sp>
      <p:sp>
        <p:nvSpPr>
          <p:cNvPr id="116" name="Shape 116"/>
          <p:cNvSpPr txBox="1">
            <a:spLocks noGrp="1"/>
          </p:cNvSpPr>
          <p:nvPr>
            <p:ph type="subTitle" idx="1"/>
          </p:nvPr>
        </p:nvSpPr>
        <p:spPr>
          <a:xfrm>
            <a:off x="-661381" y="7093305"/>
            <a:ext cx="8062800" cy="1752600"/>
          </a:xfrm>
          <a:prstGeom prst="rect">
            <a:avLst/>
          </a:prstGeom>
        </p:spPr>
        <p:txBody>
          <a:bodyPr lIns="91425" tIns="91425" rIns="91425" bIns="91425" anchor="t" anchorCtr="0">
            <a:noAutofit/>
          </a:bodyPr>
          <a:lstStyle/>
          <a:p>
            <a:pPr lvl="0">
              <a:spcBef>
                <a:spcPts val="0"/>
              </a:spcBef>
              <a:buNone/>
            </a:pPr>
            <a:endParaRPr/>
          </a:p>
        </p:txBody>
      </p:sp>
      <p:graphicFrame>
        <p:nvGraphicFramePr>
          <p:cNvPr id="117" name="Shape 117"/>
          <p:cNvGraphicFramePr/>
          <p:nvPr/>
        </p:nvGraphicFramePr>
        <p:xfrm>
          <a:off x="-12" y="74425"/>
          <a:ext cx="5542625" cy="6630870"/>
        </p:xfrm>
        <a:graphic>
          <a:graphicData uri="http://schemas.openxmlformats.org/drawingml/2006/table">
            <a:tbl>
              <a:tblPr>
                <a:noFill/>
                <a:tableStyleId>{486A1FE4-1D36-4411-9825-E9DD49DC6FED}</a:tableStyleId>
              </a:tblPr>
              <a:tblGrid>
                <a:gridCol w="2758625"/>
                <a:gridCol w="1500850"/>
                <a:gridCol w="1283150"/>
              </a:tblGrid>
              <a:tr h="571650">
                <a:tc>
                  <a:txBody>
                    <a:bodyPr/>
                    <a:lstStyle/>
                    <a:p>
                      <a:pPr lvl="0">
                        <a:spcBef>
                          <a:spcPts val="0"/>
                        </a:spcBef>
                        <a:buNone/>
                      </a:pPr>
                      <a:r>
                        <a:rPr lang="en-US" sz="2400">
                          <a:solidFill>
                            <a:srgbClr val="FFFFFF"/>
                          </a:solidFill>
                        </a:rPr>
                        <a:t>Trade</a:t>
                      </a:r>
                    </a:p>
                  </a:txBody>
                  <a:tcPr marL="91425" marR="91425" marT="91425" marB="91425"/>
                </a:tc>
                <a:tc>
                  <a:txBody>
                    <a:bodyPr/>
                    <a:lstStyle/>
                    <a:p>
                      <a:pPr lvl="0">
                        <a:spcBef>
                          <a:spcPts val="0"/>
                        </a:spcBef>
                        <a:buNone/>
                      </a:pPr>
                      <a:r>
                        <a:rPr lang="en-US" sz="2400">
                          <a:solidFill>
                            <a:srgbClr val="FFFFFF"/>
                          </a:solidFill>
                        </a:rPr>
                        <a:t>Average</a:t>
                      </a:r>
                    </a:p>
                  </a:txBody>
                  <a:tcPr marL="91425" marR="91425" marT="91425" marB="91425"/>
                </a:tc>
                <a:tc>
                  <a:txBody>
                    <a:bodyPr/>
                    <a:lstStyle/>
                    <a:p>
                      <a:pPr lvl="0">
                        <a:spcBef>
                          <a:spcPts val="0"/>
                        </a:spcBef>
                        <a:buNone/>
                      </a:pPr>
                      <a:r>
                        <a:rPr lang="en-US" sz="2400">
                          <a:solidFill>
                            <a:srgbClr val="FFFFFF"/>
                          </a:solidFill>
                        </a:rPr>
                        <a:t>Top Pay</a:t>
                      </a:r>
                    </a:p>
                  </a:txBody>
                  <a:tcPr marL="91425" marR="91425" marT="91425" marB="91425"/>
                </a:tc>
              </a:tr>
              <a:tr h="571650">
                <a:tc>
                  <a:txBody>
                    <a:bodyPr/>
                    <a:lstStyle/>
                    <a:p>
                      <a:pPr lvl="0">
                        <a:spcBef>
                          <a:spcPts val="0"/>
                        </a:spcBef>
                        <a:buNone/>
                      </a:pPr>
                      <a:r>
                        <a:rPr lang="en-US" sz="2400">
                          <a:solidFill>
                            <a:srgbClr val="FFFFFF"/>
                          </a:solidFill>
                        </a:rPr>
                        <a:t>Aircraft Mechanic</a:t>
                      </a:r>
                    </a:p>
                  </a:txBody>
                  <a:tcPr marL="91425" marR="91425" marT="91425" marB="91425"/>
                </a:tc>
                <a:tc>
                  <a:txBody>
                    <a:bodyPr/>
                    <a:lstStyle/>
                    <a:p>
                      <a:pPr lvl="0">
                        <a:spcBef>
                          <a:spcPts val="0"/>
                        </a:spcBef>
                        <a:buNone/>
                      </a:pPr>
                      <a:r>
                        <a:rPr lang="en-US" sz="2400">
                          <a:solidFill>
                            <a:srgbClr val="FFFFFF"/>
                          </a:solidFill>
                        </a:rPr>
                        <a:t>$28.92</a:t>
                      </a:r>
                    </a:p>
                  </a:txBody>
                  <a:tcPr marL="91425" marR="91425" marT="91425" marB="91425"/>
                </a:tc>
                <a:tc>
                  <a:txBody>
                    <a:bodyPr/>
                    <a:lstStyle/>
                    <a:p>
                      <a:pPr lvl="0">
                        <a:spcBef>
                          <a:spcPts val="0"/>
                        </a:spcBef>
                        <a:buNone/>
                      </a:pPr>
                      <a:r>
                        <a:rPr lang="en-US" sz="2400">
                          <a:solidFill>
                            <a:srgbClr val="FFFFFF"/>
                          </a:solidFill>
                        </a:rPr>
                        <a:t>$42.61</a:t>
                      </a:r>
                    </a:p>
                  </a:txBody>
                  <a:tcPr marL="91425" marR="91425" marT="91425" marB="91425"/>
                </a:tc>
              </a:tr>
              <a:tr h="571650">
                <a:tc>
                  <a:txBody>
                    <a:bodyPr/>
                    <a:lstStyle/>
                    <a:p>
                      <a:pPr lvl="0">
                        <a:spcBef>
                          <a:spcPts val="0"/>
                        </a:spcBef>
                        <a:buNone/>
                      </a:pPr>
                      <a:r>
                        <a:rPr lang="en-US" sz="2400">
                          <a:solidFill>
                            <a:srgbClr val="FFFFFF"/>
                          </a:solidFill>
                        </a:rPr>
                        <a:t>Plumber/Pipefitter</a:t>
                      </a:r>
                    </a:p>
                  </a:txBody>
                  <a:tcPr marL="91425" marR="91425" marT="91425" marB="91425"/>
                </a:tc>
                <a:tc>
                  <a:txBody>
                    <a:bodyPr/>
                    <a:lstStyle/>
                    <a:p>
                      <a:pPr lvl="0">
                        <a:spcBef>
                          <a:spcPts val="0"/>
                        </a:spcBef>
                        <a:buNone/>
                      </a:pPr>
                      <a:r>
                        <a:rPr lang="en-US" sz="2400">
                          <a:solidFill>
                            <a:srgbClr val="FFFFFF"/>
                          </a:solidFill>
                        </a:rPr>
                        <a:t>$26.49</a:t>
                      </a:r>
                    </a:p>
                  </a:txBody>
                  <a:tcPr marL="91425" marR="91425" marT="91425" marB="91425"/>
                </a:tc>
                <a:tc>
                  <a:txBody>
                    <a:bodyPr/>
                    <a:lstStyle/>
                    <a:p>
                      <a:pPr lvl="0">
                        <a:spcBef>
                          <a:spcPts val="0"/>
                        </a:spcBef>
                        <a:buNone/>
                      </a:pPr>
                      <a:r>
                        <a:rPr lang="en-US" sz="2400">
                          <a:solidFill>
                            <a:srgbClr val="FFFFFF"/>
                          </a:solidFill>
                        </a:rPr>
                        <a:t>$43.13</a:t>
                      </a:r>
                    </a:p>
                  </a:txBody>
                  <a:tcPr marL="91425" marR="91425" marT="91425" marB="91425"/>
                </a:tc>
              </a:tr>
              <a:tr h="571650">
                <a:tc>
                  <a:txBody>
                    <a:bodyPr/>
                    <a:lstStyle/>
                    <a:p>
                      <a:pPr lvl="0">
                        <a:spcBef>
                          <a:spcPts val="0"/>
                        </a:spcBef>
                        <a:buNone/>
                      </a:pPr>
                      <a:r>
                        <a:rPr lang="en-US" sz="2400">
                          <a:solidFill>
                            <a:srgbClr val="FFFFFF"/>
                          </a:solidFill>
                        </a:rPr>
                        <a:t>Electrician</a:t>
                      </a:r>
                    </a:p>
                  </a:txBody>
                  <a:tcPr marL="91425" marR="91425" marT="91425" marB="91425"/>
                </a:tc>
                <a:tc>
                  <a:txBody>
                    <a:bodyPr/>
                    <a:lstStyle/>
                    <a:p>
                      <a:pPr lvl="0">
                        <a:spcBef>
                          <a:spcPts val="0"/>
                        </a:spcBef>
                        <a:buNone/>
                      </a:pPr>
                      <a:r>
                        <a:rPr lang="en-US" sz="2400">
                          <a:solidFill>
                            <a:srgbClr val="FFFFFF"/>
                          </a:solidFill>
                        </a:rPr>
                        <a:t>$26.73</a:t>
                      </a:r>
                    </a:p>
                  </a:txBody>
                  <a:tcPr marL="91425" marR="91425" marT="91425" marB="91425"/>
                </a:tc>
                <a:tc>
                  <a:txBody>
                    <a:bodyPr/>
                    <a:lstStyle/>
                    <a:p>
                      <a:pPr lvl="0">
                        <a:spcBef>
                          <a:spcPts val="0"/>
                        </a:spcBef>
                        <a:buNone/>
                      </a:pPr>
                      <a:r>
                        <a:rPr lang="en-US" sz="2400">
                          <a:solidFill>
                            <a:srgbClr val="FFFFFF"/>
                          </a:solidFill>
                        </a:rPr>
                        <a:t>$42.37</a:t>
                      </a:r>
                    </a:p>
                  </a:txBody>
                  <a:tcPr marL="91425" marR="91425" marT="91425" marB="91425"/>
                </a:tc>
              </a:tr>
              <a:tr h="571650">
                <a:tc>
                  <a:txBody>
                    <a:bodyPr/>
                    <a:lstStyle/>
                    <a:p>
                      <a:pPr lvl="0">
                        <a:spcBef>
                          <a:spcPts val="0"/>
                        </a:spcBef>
                        <a:buNone/>
                      </a:pPr>
                      <a:r>
                        <a:rPr lang="en-US" sz="2400">
                          <a:solidFill>
                            <a:srgbClr val="FFFFFF"/>
                          </a:solidFill>
                        </a:rPr>
                        <a:t>Crane Operator</a:t>
                      </a:r>
                    </a:p>
                  </a:txBody>
                  <a:tcPr marL="91425" marR="91425" marT="91425" marB="91425"/>
                </a:tc>
                <a:tc>
                  <a:txBody>
                    <a:bodyPr/>
                    <a:lstStyle/>
                    <a:p>
                      <a:pPr lvl="0">
                        <a:spcBef>
                          <a:spcPts val="0"/>
                        </a:spcBef>
                        <a:buNone/>
                      </a:pPr>
                      <a:r>
                        <a:rPr lang="en-US" sz="2400">
                          <a:solidFill>
                            <a:srgbClr val="FFFFFF"/>
                          </a:solidFill>
                        </a:rPr>
                        <a:t>$26.23</a:t>
                      </a:r>
                    </a:p>
                  </a:txBody>
                  <a:tcPr marL="91425" marR="91425" marT="91425" marB="91425"/>
                </a:tc>
                <a:tc>
                  <a:txBody>
                    <a:bodyPr/>
                    <a:lstStyle/>
                    <a:p>
                      <a:pPr lvl="0">
                        <a:spcBef>
                          <a:spcPts val="0"/>
                        </a:spcBef>
                        <a:buNone/>
                      </a:pPr>
                      <a:r>
                        <a:rPr lang="en-US" sz="2400">
                          <a:solidFill>
                            <a:srgbClr val="FFFFFF"/>
                          </a:solidFill>
                        </a:rPr>
                        <a:t>$39.79</a:t>
                      </a:r>
                    </a:p>
                  </a:txBody>
                  <a:tcPr marL="91425" marR="91425" marT="91425" marB="91425"/>
                </a:tc>
              </a:tr>
              <a:tr h="571650">
                <a:tc>
                  <a:txBody>
                    <a:bodyPr/>
                    <a:lstStyle/>
                    <a:p>
                      <a:pPr lvl="0">
                        <a:spcBef>
                          <a:spcPts val="0"/>
                        </a:spcBef>
                        <a:buNone/>
                      </a:pPr>
                      <a:r>
                        <a:rPr lang="en-US" sz="2400">
                          <a:solidFill>
                            <a:srgbClr val="FFFFFF"/>
                          </a:solidFill>
                        </a:rPr>
                        <a:t>Auto Mechanic</a:t>
                      </a:r>
                    </a:p>
                  </a:txBody>
                  <a:tcPr marL="91425" marR="91425" marT="91425" marB="91425"/>
                </a:tc>
                <a:tc>
                  <a:txBody>
                    <a:bodyPr/>
                    <a:lstStyle/>
                    <a:p>
                      <a:pPr lvl="0">
                        <a:spcBef>
                          <a:spcPts val="0"/>
                        </a:spcBef>
                        <a:buNone/>
                      </a:pPr>
                      <a:r>
                        <a:rPr lang="en-US" sz="2400">
                          <a:solidFill>
                            <a:srgbClr val="FFFFFF"/>
                          </a:solidFill>
                        </a:rPr>
                        <a:t>$19.59</a:t>
                      </a:r>
                    </a:p>
                  </a:txBody>
                  <a:tcPr marL="91425" marR="91425" marT="91425" marB="91425"/>
                </a:tc>
                <a:tc>
                  <a:txBody>
                    <a:bodyPr/>
                    <a:lstStyle/>
                    <a:p>
                      <a:pPr lvl="0">
                        <a:spcBef>
                          <a:spcPts val="0"/>
                        </a:spcBef>
                        <a:buNone/>
                      </a:pPr>
                      <a:r>
                        <a:rPr lang="en-US" sz="2400">
                          <a:solidFill>
                            <a:srgbClr val="FFFFFF"/>
                          </a:solidFill>
                        </a:rPr>
                        <a:t>$30.45</a:t>
                      </a:r>
                    </a:p>
                  </a:txBody>
                  <a:tcPr marL="91425" marR="91425" marT="91425" marB="91425"/>
                </a:tc>
              </a:tr>
              <a:tr h="571650">
                <a:tc>
                  <a:txBody>
                    <a:bodyPr/>
                    <a:lstStyle/>
                    <a:p>
                      <a:pPr lvl="0">
                        <a:spcBef>
                          <a:spcPts val="0"/>
                        </a:spcBef>
                        <a:buNone/>
                      </a:pPr>
                      <a:r>
                        <a:rPr lang="en-US" sz="2400">
                          <a:solidFill>
                            <a:srgbClr val="FFFFFF"/>
                          </a:solidFill>
                        </a:rPr>
                        <a:t>Brick Mason</a:t>
                      </a:r>
                    </a:p>
                  </a:txBody>
                  <a:tcPr marL="91425" marR="91425" marT="91425" marB="91425"/>
                </a:tc>
                <a:tc>
                  <a:txBody>
                    <a:bodyPr/>
                    <a:lstStyle/>
                    <a:p>
                      <a:pPr lvl="0">
                        <a:spcBef>
                          <a:spcPts val="0"/>
                        </a:spcBef>
                        <a:buNone/>
                      </a:pPr>
                      <a:r>
                        <a:rPr lang="en-US" sz="2400">
                          <a:solidFill>
                            <a:srgbClr val="FFFFFF"/>
                          </a:solidFill>
                        </a:rPr>
                        <a:t>$24.88</a:t>
                      </a:r>
                    </a:p>
                  </a:txBody>
                  <a:tcPr marL="91425" marR="91425" marT="91425" marB="91425"/>
                </a:tc>
                <a:tc>
                  <a:txBody>
                    <a:bodyPr/>
                    <a:lstStyle/>
                    <a:p>
                      <a:pPr lvl="0">
                        <a:spcBef>
                          <a:spcPts val="0"/>
                        </a:spcBef>
                        <a:buNone/>
                      </a:pPr>
                      <a:r>
                        <a:rPr lang="en-US" sz="2400">
                          <a:solidFill>
                            <a:srgbClr val="FFFFFF"/>
                          </a:solidFill>
                        </a:rPr>
                        <a:t>$38.85</a:t>
                      </a:r>
                    </a:p>
                  </a:txBody>
                  <a:tcPr marL="91425" marR="91425" marT="91425" marB="91425"/>
                </a:tc>
              </a:tr>
              <a:tr h="571650">
                <a:tc>
                  <a:txBody>
                    <a:bodyPr/>
                    <a:lstStyle/>
                    <a:p>
                      <a:pPr lvl="0">
                        <a:spcBef>
                          <a:spcPts val="0"/>
                        </a:spcBef>
                        <a:buNone/>
                      </a:pPr>
                      <a:r>
                        <a:rPr lang="en-US" sz="2400">
                          <a:solidFill>
                            <a:srgbClr val="FFFFFF"/>
                          </a:solidFill>
                        </a:rPr>
                        <a:t>Commercial Driver</a:t>
                      </a:r>
                    </a:p>
                  </a:txBody>
                  <a:tcPr marL="91425" marR="91425" marT="91425" marB="91425"/>
                </a:tc>
                <a:tc>
                  <a:txBody>
                    <a:bodyPr/>
                    <a:lstStyle/>
                    <a:p>
                      <a:pPr lvl="0">
                        <a:spcBef>
                          <a:spcPts val="0"/>
                        </a:spcBef>
                        <a:buNone/>
                      </a:pPr>
                      <a:r>
                        <a:rPr lang="en-US" sz="2400">
                          <a:solidFill>
                            <a:srgbClr val="FFFFFF"/>
                          </a:solidFill>
                        </a:rPr>
                        <a:t>$26.27</a:t>
                      </a:r>
                    </a:p>
                  </a:txBody>
                  <a:tcPr marL="91425" marR="91425" marT="91425" marB="91425"/>
                </a:tc>
                <a:tc>
                  <a:txBody>
                    <a:bodyPr/>
                    <a:lstStyle/>
                    <a:p>
                      <a:pPr lvl="0">
                        <a:spcBef>
                          <a:spcPts val="0"/>
                        </a:spcBef>
                        <a:buNone/>
                      </a:pPr>
                      <a:r>
                        <a:rPr lang="en-US" sz="2400">
                          <a:solidFill>
                            <a:srgbClr val="FFFFFF"/>
                          </a:solidFill>
                        </a:rPr>
                        <a:t>$42.52</a:t>
                      </a:r>
                    </a:p>
                  </a:txBody>
                  <a:tcPr marL="91425" marR="91425" marT="91425" marB="91425"/>
                </a:tc>
              </a:tr>
              <a:tr h="571650">
                <a:tc>
                  <a:txBody>
                    <a:bodyPr/>
                    <a:lstStyle/>
                    <a:p>
                      <a:pPr lvl="0">
                        <a:spcBef>
                          <a:spcPts val="0"/>
                        </a:spcBef>
                        <a:buNone/>
                      </a:pPr>
                      <a:r>
                        <a:rPr lang="en-US" sz="2400">
                          <a:solidFill>
                            <a:srgbClr val="FFFFFF"/>
                          </a:solidFill>
                        </a:rPr>
                        <a:t>CNC Machining</a:t>
                      </a:r>
                    </a:p>
                  </a:txBody>
                  <a:tcPr marL="91425" marR="91425" marT="91425" marB="91425"/>
                </a:tc>
                <a:tc>
                  <a:txBody>
                    <a:bodyPr/>
                    <a:lstStyle/>
                    <a:p>
                      <a:pPr lvl="0">
                        <a:spcBef>
                          <a:spcPts val="0"/>
                        </a:spcBef>
                        <a:buNone/>
                      </a:pPr>
                      <a:r>
                        <a:rPr lang="en-US" sz="2400">
                          <a:solidFill>
                            <a:srgbClr val="FFFFFF"/>
                          </a:solidFill>
                        </a:rPr>
                        <a:t>$24.82</a:t>
                      </a:r>
                    </a:p>
                  </a:txBody>
                  <a:tcPr marL="91425" marR="91425" marT="91425" marB="91425"/>
                </a:tc>
                <a:tc>
                  <a:txBody>
                    <a:bodyPr/>
                    <a:lstStyle/>
                    <a:p>
                      <a:pPr lvl="0">
                        <a:spcBef>
                          <a:spcPts val="0"/>
                        </a:spcBef>
                        <a:buNone/>
                      </a:pPr>
                      <a:r>
                        <a:rPr lang="en-US" sz="2400">
                          <a:solidFill>
                            <a:srgbClr val="FFFFFF"/>
                          </a:solidFill>
                        </a:rPr>
                        <a:t>$36.43</a:t>
                      </a:r>
                    </a:p>
                  </a:txBody>
                  <a:tcPr marL="91425" marR="91425" marT="91425" marB="91425"/>
                </a:tc>
              </a:tr>
              <a:tr h="571650">
                <a:tc>
                  <a:txBody>
                    <a:bodyPr/>
                    <a:lstStyle/>
                    <a:p>
                      <a:pPr lvl="0">
                        <a:spcBef>
                          <a:spcPts val="0"/>
                        </a:spcBef>
                        <a:buNone/>
                      </a:pPr>
                      <a:r>
                        <a:rPr lang="en-US" sz="2400">
                          <a:solidFill>
                            <a:srgbClr val="FFFFFF"/>
                          </a:solidFill>
                        </a:rPr>
                        <a:t>HVAC Technician</a:t>
                      </a:r>
                    </a:p>
                  </a:txBody>
                  <a:tcPr marL="91425" marR="91425" marT="91425" marB="91425"/>
                </a:tc>
                <a:tc>
                  <a:txBody>
                    <a:bodyPr/>
                    <a:lstStyle/>
                    <a:p>
                      <a:pPr lvl="0">
                        <a:spcBef>
                          <a:spcPts val="0"/>
                        </a:spcBef>
                        <a:buNone/>
                      </a:pPr>
                      <a:r>
                        <a:rPr lang="en-US" sz="2400">
                          <a:solidFill>
                            <a:srgbClr val="FFFFFF"/>
                          </a:solidFill>
                        </a:rPr>
                        <a:t>$22.78</a:t>
                      </a:r>
                    </a:p>
                  </a:txBody>
                  <a:tcPr marL="91425" marR="91425" marT="91425" marB="91425"/>
                </a:tc>
                <a:tc>
                  <a:txBody>
                    <a:bodyPr/>
                    <a:lstStyle/>
                    <a:p>
                      <a:pPr lvl="0">
                        <a:spcBef>
                          <a:spcPts val="0"/>
                        </a:spcBef>
                        <a:buNone/>
                      </a:pPr>
                      <a:r>
                        <a:rPr lang="en-US" sz="2400">
                          <a:solidFill>
                            <a:srgbClr val="FFFFFF"/>
                          </a:solidFill>
                        </a:rPr>
                        <a:t>$34.47</a:t>
                      </a:r>
                    </a:p>
                  </a:txBody>
                  <a:tcPr marL="91425" marR="91425" marT="91425" marB="91425"/>
                </a:tc>
              </a:tr>
              <a:tr h="571650">
                <a:tc>
                  <a:txBody>
                    <a:bodyPr/>
                    <a:lstStyle/>
                    <a:p>
                      <a:pPr lvl="0">
                        <a:spcBef>
                          <a:spcPts val="0"/>
                        </a:spcBef>
                        <a:buNone/>
                      </a:pPr>
                      <a:r>
                        <a:rPr lang="en-US" sz="2400">
                          <a:solidFill>
                            <a:srgbClr val="FFFFFF"/>
                          </a:solidFill>
                        </a:rPr>
                        <a:t>Welder</a:t>
                      </a:r>
                    </a:p>
                  </a:txBody>
                  <a:tcPr marL="91425" marR="91425" marT="91425" marB="91425"/>
                </a:tc>
                <a:tc>
                  <a:txBody>
                    <a:bodyPr/>
                    <a:lstStyle/>
                    <a:p>
                      <a:pPr lvl="0">
                        <a:spcBef>
                          <a:spcPts val="0"/>
                        </a:spcBef>
                        <a:buNone/>
                      </a:pPr>
                      <a:r>
                        <a:rPr lang="en-US" sz="2400">
                          <a:solidFill>
                            <a:srgbClr val="FFFFFF"/>
                          </a:solidFill>
                        </a:rPr>
                        <a:t>$19.70</a:t>
                      </a:r>
                    </a:p>
                  </a:txBody>
                  <a:tcPr marL="91425" marR="91425" marT="91425" marB="91425"/>
                </a:tc>
                <a:tc>
                  <a:txBody>
                    <a:bodyPr/>
                    <a:lstStyle/>
                    <a:p>
                      <a:pPr lvl="0">
                        <a:spcBef>
                          <a:spcPts val="0"/>
                        </a:spcBef>
                        <a:buNone/>
                      </a:pPr>
                      <a:r>
                        <a:rPr lang="en-US" sz="2400">
                          <a:solidFill>
                            <a:srgbClr val="FFFFFF"/>
                          </a:solidFill>
                        </a:rPr>
                        <a:t>$28.85</a:t>
                      </a:r>
                    </a:p>
                  </a:txBody>
                  <a:tcPr marL="91425" marR="91425" marT="91425" marB="91425"/>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prstGeom prst="rect">
            <a:avLst/>
          </a:prstGeom>
          <a:noFill/>
          <a:ln>
            <a:noFill/>
          </a:ln>
        </p:spPr>
        <p:txBody>
          <a:bodyPr lIns="91425" tIns="45700" rIns="91425" bIns="45700" anchor="ctr" anchorCtr="0">
            <a:noAutofit/>
          </a:bodyPr>
          <a:lstStyle/>
          <a:p>
            <a:pPr marL="484632" marR="0" lvl="0" indent="-2031" algn="l" rtl="0">
              <a:spcBef>
                <a:spcPts val="0"/>
              </a:spcBef>
              <a:buClr>
                <a:srgbClr val="FF599C"/>
              </a:buClr>
              <a:buSzPct val="25000"/>
              <a:buFont typeface="Questrial"/>
              <a:buNone/>
            </a:pPr>
            <a:r>
              <a:rPr lang="en-US" sz="4200" b="0" i="0" u="none" strike="noStrike" cap="none" dirty="0">
                <a:solidFill>
                  <a:schemeClr val="accent2">
                    <a:lumMod val="40000"/>
                    <a:lumOff val="60000"/>
                  </a:schemeClr>
                </a:solidFill>
                <a:latin typeface="Questrial"/>
                <a:ea typeface="Questrial"/>
                <a:cs typeface="Questrial"/>
                <a:sym typeface="Questrial"/>
              </a:rPr>
              <a:t>Questions about GPA</a:t>
            </a:r>
          </a:p>
        </p:txBody>
      </p:sp>
      <p:sp>
        <p:nvSpPr>
          <p:cNvPr id="123" name="Shape 123"/>
          <p:cNvSpPr txBox="1">
            <a:spLocks noGrp="1"/>
          </p:cNvSpPr>
          <p:nvPr>
            <p:ph type="body" idx="1"/>
          </p:nvPr>
        </p:nvSpPr>
        <p:spPr>
          <a:prstGeom prst="rect">
            <a:avLst/>
          </a:prstGeom>
          <a:noFill/>
          <a:ln>
            <a:noFill/>
          </a:ln>
        </p:spPr>
        <p:txBody>
          <a:bodyPr lIns="91425" tIns="45700" rIns="91425" bIns="45700" anchor="t" anchorCtr="0">
            <a:noAutofit/>
          </a:bodyPr>
          <a:lstStyle/>
          <a:p>
            <a:pPr marL="448056" marR="0" lvl="0" indent="-384556" algn="l" rtl="0">
              <a:spcBef>
                <a:spcPts val="0"/>
              </a:spcBef>
              <a:spcAft>
                <a:spcPts val="0"/>
              </a:spcAft>
              <a:buClr>
                <a:schemeClr val="accent1"/>
              </a:buClr>
              <a:buSzPct val="80000"/>
              <a:buFont typeface="Noto Sans Symbols"/>
              <a:buChar char="⦿"/>
            </a:pPr>
            <a:r>
              <a:rPr lang="en-US" sz="3000" b="0" i="0" u="none" strike="noStrike" cap="none" dirty="0">
                <a:solidFill>
                  <a:schemeClr val="lt1"/>
                </a:solidFill>
                <a:latin typeface="Questrial"/>
                <a:ea typeface="Questrial"/>
                <a:cs typeface="Questrial"/>
                <a:sym typeface="Questrial"/>
              </a:rPr>
              <a:t>What does quality effort mean when thinking about the work you do for class?</a:t>
            </a:r>
          </a:p>
          <a:p>
            <a:pPr marL="448056" marR="0" lvl="0" indent="-384556" algn="l" rtl="0">
              <a:spcBef>
                <a:spcPts val="600"/>
              </a:spcBef>
              <a:spcAft>
                <a:spcPts val="0"/>
              </a:spcAft>
              <a:buClr>
                <a:schemeClr val="accent1"/>
              </a:buClr>
              <a:buSzPct val="80000"/>
              <a:buFont typeface="Noto Sans Symbols"/>
              <a:buChar char="⦿"/>
            </a:pPr>
            <a:r>
              <a:rPr lang="en-US" sz="3000" b="0" i="0" u="none" strike="noStrike" cap="none" dirty="0">
                <a:solidFill>
                  <a:schemeClr val="lt1"/>
                </a:solidFill>
                <a:latin typeface="Questrial"/>
                <a:ea typeface="Questrial"/>
                <a:cs typeface="Questrial"/>
                <a:sym typeface="Questrial"/>
              </a:rPr>
              <a:t>What does GPA stand for?</a:t>
            </a:r>
          </a:p>
          <a:p>
            <a:pPr marL="448056" marR="0" lvl="0" indent="-384556" algn="l" rtl="0">
              <a:spcBef>
                <a:spcPts val="600"/>
              </a:spcBef>
              <a:spcAft>
                <a:spcPts val="0"/>
              </a:spcAft>
              <a:buClr>
                <a:schemeClr val="accent1"/>
              </a:buClr>
              <a:buSzPct val="80000"/>
              <a:buFont typeface="Noto Sans Symbols"/>
              <a:buChar char="⦿"/>
            </a:pPr>
            <a:r>
              <a:rPr lang="en-US" sz="3000" b="0" i="0" u="none" strike="noStrike" cap="none" dirty="0">
                <a:solidFill>
                  <a:schemeClr val="lt1"/>
                </a:solidFill>
                <a:latin typeface="Questrial"/>
                <a:ea typeface="Questrial"/>
                <a:cs typeface="Questrial"/>
                <a:sym typeface="Questrial"/>
              </a:rPr>
              <a:t>What does a GPA show?</a:t>
            </a:r>
          </a:p>
          <a:p>
            <a:pPr marL="448056" marR="0" lvl="0" indent="-384556" algn="l" rtl="0">
              <a:spcBef>
                <a:spcPts val="600"/>
              </a:spcBef>
              <a:buClr>
                <a:schemeClr val="accent1"/>
              </a:buClr>
              <a:buSzPct val="80000"/>
              <a:buFont typeface="Noto Sans Symbols"/>
              <a:buChar char="⦿"/>
            </a:pPr>
            <a:r>
              <a:rPr lang="en-US" sz="3000" b="0" i="0" u="none" strike="noStrike" cap="none" dirty="0">
                <a:solidFill>
                  <a:schemeClr val="lt1"/>
                </a:solidFill>
                <a:latin typeface="Questrial"/>
                <a:ea typeface="Questrial"/>
                <a:cs typeface="Questrial"/>
                <a:sym typeface="Questrial"/>
              </a:rPr>
              <a:t>Why is GPA important?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prstGeom prst="rect">
            <a:avLst/>
          </a:prstGeom>
          <a:noFill/>
          <a:ln>
            <a:noFill/>
          </a:ln>
        </p:spPr>
        <p:txBody>
          <a:bodyPr lIns="91425" tIns="45700" rIns="91425" bIns="45700" anchor="ctr" anchorCtr="0">
            <a:noAutofit/>
          </a:bodyPr>
          <a:lstStyle/>
          <a:p>
            <a:pPr marL="484632" marR="0" lvl="0" indent="-2031" algn="l" rtl="0">
              <a:spcBef>
                <a:spcPts val="0"/>
              </a:spcBef>
              <a:buClr>
                <a:schemeClr val="accent1"/>
              </a:buClr>
              <a:buSzPct val="25000"/>
              <a:buFont typeface="Questrial"/>
              <a:buNone/>
            </a:pPr>
            <a:r>
              <a:rPr lang="en-US" sz="4200" b="0" i="0" u="none" strike="noStrike" cap="none" dirty="0">
                <a:solidFill>
                  <a:schemeClr val="accent1"/>
                </a:solidFill>
                <a:latin typeface="Questrial"/>
                <a:ea typeface="Questrial"/>
                <a:cs typeface="Questrial"/>
                <a:sym typeface="Questrial"/>
              </a:rPr>
              <a:t>GPA: </a:t>
            </a:r>
            <a:r>
              <a:rPr lang="en-US" sz="4200" b="0" i="0" u="none" strike="noStrike" cap="none" dirty="0">
                <a:solidFill>
                  <a:srgbClr val="FFFF00"/>
                </a:solidFill>
                <a:latin typeface="Questrial"/>
                <a:ea typeface="Questrial"/>
                <a:cs typeface="Questrial"/>
                <a:sym typeface="Questrial"/>
              </a:rPr>
              <a:t>Grade Point Average</a:t>
            </a:r>
          </a:p>
        </p:txBody>
      </p:sp>
      <p:sp>
        <p:nvSpPr>
          <p:cNvPr id="129" name="Shape 129"/>
          <p:cNvSpPr txBox="1">
            <a:spLocks noGrp="1"/>
          </p:cNvSpPr>
          <p:nvPr>
            <p:ph type="body" idx="1"/>
          </p:nvPr>
        </p:nvSpPr>
        <p:spPr>
          <a:xfrm>
            <a:off x="457200" y="1600200"/>
            <a:ext cx="8229600" cy="4854608"/>
          </a:xfrm>
          <a:prstGeom prst="rect">
            <a:avLst/>
          </a:prstGeom>
          <a:noFill/>
          <a:ln>
            <a:noFill/>
          </a:ln>
        </p:spPr>
        <p:txBody>
          <a:bodyPr lIns="91425" tIns="45700" rIns="91425" bIns="45700" anchor="t" anchorCtr="0">
            <a:noAutofit/>
          </a:bodyPr>
          <a:lstStyle/>
          <a:p>
            <a:pPr marL="448056" marR="0" lvl="0" indent="-384556" algn="l" rtl="0">
              <a:lnSpc>
                <a:spcPct val="80000"/>
              </a:lnSpc>
              <a:spcBef>
                <a:spcPts val="0"/>
              </a:spcBef>
              <a:spcAft>
                <a:spcPts val="0"/>
              </a:spcAft>
              <a:buClr>
                <a:schemeClr val="accent1"/>
              </a:buClr>
              <a:buSzPct val="78461"/>
              <a:buFont typeface="Noto Sans Symbols"/>
              <a:buChar char="⦿"/>
            </a:pPr>
            <a:r>
              <a:rPr lang="en-US" sz="2550" b="0" i="0" u="none" strike="noStrike" cap="none" dirty="0">
                <a:solidFill>
                  <a:srgbClr val="FFFF00"/>
                </a:solidFill>
                <a:latin typeface="Questrial"/>
                <a:ea typeface="Questrial"/>
                <a:cs typeface="Questrial"/>
                <a:sym typeface="Questrial"/>
              </a:rPr>
              <a:t>What is it? An average of overall academic performance, usually calculated on a 0-to-4 point scale</a:t>
            </a:r>
            <a:r>
              <a:rPr lang="en-US" sz="2550" b="0" i="0" u="none" strike="noStrike" cap="none" dirty="0" smtClean="0">
                <a:solidFill>
                  <a:srgbClr val="FFFF00"/>
                </a:solidFill>
                <a:latin typeface="Questrial"/>
                <a:ea typeface="Questrial"/>
                <a:cs typeface="Questrial"/>
                <a:sym typeface="Questrial"/>
              </a:rPr>
              <a:t>.</a:t>
            </a:r>
          </a:p>
          <a:p>
            <a:pPr marL="448056" marR="0" lvl="0" indent="-384556" algn="l" rtl="0">
              <a:lnSpc>
                <a:spcPct val="80000"/>
              </a:lnSpc>
              <a:spcBef>
                <a:spcPts val="0"/>
              </a:spcBef>
              <a:spcAft>
                <a:spcPts val="0"/>
              </a:spcAft>
              <a:buClr>
                <a:schemeClr val="accent1"/>
              </a:buClr>
              <a:buSzPct val="78461"/>
              <a:buFont typeface="Noto Sans Symbols"/>
              <a:buChar char="⦿"/>
            </a:pPr>
            <a:endParaRPr lang="en-US" sz="2550" b="0" i="0" u="none" strike="noStrike" cap="none" dirty="0">
              <a:solidFill>
                <a:srgbClr val="FFFF00"/>
              </a:solidFill>
              <a:latin typeface="Questrial"/>
              <a:ea typeface="Questrial"/>
              <a:cs typeface="Questrial"/>
              <a:sym typeface="Questrial"/>
            </a:endParaRPr>
          </a:p>
          <a:p>
            <a:pPr marL="448056" marR="0" lvl="0" indent="-384556" algn="l" rtl="0">
              <a:lnSpc>
                <a:spcPct val="80000"/>
              </a:lnSpc>
              <a:spcBef>
                <a:spcPts val="510"/>
              </a:spcBef>
              <a:spcAft>
                <a:spcPts val="0"/>
              </a:spcAft>
              <a:buClr>
                <a:schemeClr val="accent1"/>
              </a:buClr>
              <a:buSzPct val="78461"/>
              <a:buFont typeface="Noto Sans Symbols"/>
              <a:buChar char="⦿"/>
            </a:pPr>
            <a:r>
              <a:rPr lang="en-US" sz="2550" b="0" i="0" u="none" strike="noStrike" cap="none" dirty="0">
                <a:solidFill>
                  <a:srgbClr val="FFFF00"/>
                </a:solidFill>
                <a:latin typeface="Questrial"/>
                <a:ea typeface="Questrial"/>
                <a:cs typeface="Questrial"/>
                <a:sym typeface="Questrial"/>
              </a:rPr>
              <a:t>Why does it matter? It’s a very important criteria </a:t>
            </a:r>
            <a:r>
              <a:rPr lang="en-US" sz="2550" b="0" i="0" u="sng" strike="noStrike" cap="none" dirty="0">
                <a:solidFill>
                  <a:srgbClr val="FFFF00"/>
                </a:solidFill>
                <a:latin typeface="Questrial"/>
                <a:ea typeface="Questrial"/>
                <a:cs typeface="Questrial"/>
                <a:sym typeface="Questrial"/>
              </a:rPr>
              <a:t>colleges</a:t>
            </a:r>
            <a:r>
              <a:rPr lang="en-US" sz="2550" b="0" i="0" u="none" strike="noStrike" cap="none" dirty="0">
                <a:solidFill>
                  <a:srgbClr val="FFFF00"/>
                </a:solidFill>
                <a:latin typeface="Questrial"/>
                <a:ea typeface="Questrial"/>
                <a:cs typeface="Questrial"/>
                <a:sym typeface="Questrial"/>
              </a:rPr>
              <a:t> look at when they decide to accept you, and/or give you scholarship money</a:t>
            </a:r>
            <a:r>
              <a:rPr lang="en-US" sz="2550" b="0" i="0" u="none" strike="noStrike" cap="none" dirty="0" smtClean="0">
                <a:solidFill>
                  <a:srgbClr val="FFFF00"/>
                </a:solidFill>
                <a:latin typeface="Questrial"/>
                <a:ea typeface="Questrial"/>
                <a:cs typeface="Questrial"/>
                <a:sym typeface="Questrial"/>
              </a:rPr>
              <a:t>.</a:t>
            </a:r>
          </a:p>
          <a:p>
            <a:pPr marL="448056" marR="0" lvl="0" indent="-384556" algn="l" rtl="0">
              <a:lnSpc>
                <a:spcPct val="80000"/>
              </a:lnSpc>
              <a:spcBef>
                <a:spcPts val="510"/>
              </a:spcBef>
              <a:spcAft>
                <a:spcPts val="0"/>
              </a:spcAft>
              <a:buClr>
                <a:schemeClr val="accent1"/>
              </a:buClr>
              <a:buSzPct val="78461"/>
              <a:buFont typeface="Noto Sans Symbols"/>
              <a:buChar char="⦿"/>
            </a:pPr>
            <a:endParaRPr lang="en-US" sz="2550" b="0" i="0" u="none" strike="noStrike" cap="none" dirty="0">
              <a:solidFill>
                <a:srgbClr val="FFFF00"/>
              </a:solidFill>
              <a:latin typeface="Questrial"/>
              <a:ea typeface="Questrial"/>
              <a:cs typeface="Questrial"/>
              <a:sym typeface="Questrial"/>
            </a:endParaRPr>
          </a:p>
          <a:p>
            <a:pPr marL="448056" marR="0" lvl="0" indent="-384556" algn="l" rtl="0">
              <a:lnSpc>
                <a:spcPct val="80000"/>
              </a:lnSpc>
              <a:spcBef>
                <a:spcPts val="510"/>
              </a:spcBef>
              <a:spcAft>
                <a:spcPts val="0"/>
              </a:spcAft>
              <a:buClr>
                <a:schemeClr val="accent1"/>
              </a:buClr>
              <a:buSzPct val="78461"/>
              <a:buFont typeface="Noto Sans Symbols"/>
              <a:buChar char="⦿"/>
            </a:pPr>
            <a:r>
              <a:rPr lang="en-US" sz="2550" b="0" i="0" u="none" strike="noStrike" cap="none" dirty="0">
                <a:solidFill>
                  <a:srgbClr val="FFFF00"/>
                </a:solidFill>
                <a:latin typeface="Questrial"/>
                <a:ea typeface="Questrial"/>
                <a:cs typeface="Questrial"/>
                <a:sym typeface="Questrial"/>
              </a:rPr>
              <a:t>How does it relate to work? </a:t>
            </a:r>
            <a:r>
              <a:rPr lang="en-US" sz="2550" b="0" i="0" u="sng" strike="noStrike" cap="none" dirty="0">
                <a:solidFill>
                  <a:srgbClr val="FFFF00"/>
                </a:solidFill>
                <a:latin typeface="Questrial"/>
                <a:ea typeface="Questrial"/>
                <a:cs typeface="Questrial"/>
                <a:sym typeface="Questrial"/>
              </a:rPr>
              <a:t>Employers</a:t>
            </a:r>
            <a:r>
              <a:rPr lang="en-US" sz="2550" b="0" i="0" u="none" strike="noStrike" cap="none" dirty="0">
                <a:solidFill>
                  <a:srgbClr val="FFFF00"/>
                </a:solidFill>
                <a:latin typeface="Questrial"/>
                <a:ea typeface="Questrial"/>
                <a:cs typeface="Questrial"/>
                <a:sym typeface="Questrial"/>
              </a:rPr>
              <a:t> will use it to judge your application.  How hard you work at school is a good indication of how hard you will work at your job</a:t>
            </a:r>
            <a:r>
              <a:rPr lang="en-US" sz="2550" b="0" i="0" u="none" strike="noStrike" cap="none" dirty="0" smtClean="0">
                <a:solidFill>
                  <a:srgbClr val="FFFF00"/>
                </a:solidFill>
                <a:latin typeface="Questrial"/>
                <a:ea typeface="Questrial"/>
                <a:cs typeface="Questrial"/>
                <a:sym typeface="Questrial"/>
              </a:rPr>
              <a:t>.</a:t>
            </a:r>
          </a:p>
          <a:p>
            <a:pPr marL="448056" marR="0" lvl="0" indent="-384556" algn="l" rtl="0">
              <a:lnSpc>
                <a:spcPct val="80000"/>
              </a:lnSpc>
              <a:spcBef>
                <a:spcPts val="510"/>
              </a:spcBef>
              <a:spcAft>
                <a:spcPts val="0"/>
              </a:spcAft>
              <a:buClr>
                <a:schemeClr val="accent1"/>
              </a:buClr>
              <a:buSzPct val="78461"/>
              <a:buFont typeface="Noto Sans Symbols"/>
              <a:buChar char="⦿"/>
            </a:pPr>
            <a:endParaRPr lang="en-US" sz="2550" b="0" i="0" u="none" strike="noStrike" cap="none" dirty="0">
              <a:solidFill>
                <a:srgbClr val="FFFF00"/>
              </a:solidFill>
              <a:latin typeface="Questrial"/>
              <a:ea typeface="Questrial"/>
              <a:cs typeface="Questrial"/>
              <a:sym typeface="Questrial"/>
            </a:endParaRPr>
          </a:p>
          <a:p>
            <a:pPr marL="448056" marR="0" lvl="0" indent="-384556" algn="l" rtl="0">
              <a:lnSpc>
                <a:spcPct val="80000"/>
              </a:lnSpc>
              <a:spcBef>
                <a:spcPts val="510"/>
              </a:spcBef>
              <a:buClr>
                <a:schemeClr val="accent1"/>
              </a:buClr>
              <a:buSzPct val="78461"/>
              <a:buFont typeface="Noto Sans Symbols"/>
              <a:buChar char="⦿"/>
            </a:pPr>
            <a:r>
              <a:rPr lang="en-US" sz="2550" b="1" i="0" u="none" strike="noStrike" cap="none" dirty="0">
                <a:solidFill>
                  <a:srgbClr val="FFFF00"/>
                </a:solidFill>
                <a:latin typeface="Questrial"/>
                <a:ea typeface="Questrial"/>
                <a:cs typeface="Questrial"/>
                <a:sym typeface="Questrial"/>
              </a:rPr>
              <a:t>If you have a low GPA colleges and employers may think you won’t work hard in college or in a job!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9">
                                            <p:txEl>
                                              <p:pRg st="0" end="0"/>
                                            </p:txEl>
                                          </p:spTgt>
                                        </p:tgtEl>
                                        <p:attrNameLst>
                                          <p:attrName>style.visibility</p:attrName>
                                        </p:attrNameLst>
                                      </p:cBhvr>
                                      <p:to>
                                        <p:strVal val="visible"/>
                                      </p:to>
                                    </p:set>
                                    <p:animEffect transition="in" filter="fade">
                                      <p:cBhvr>
                                        <p:cTn id="7" dur="500"/>
                                        <p:tgtEl>
                                          <p:spTgt spid="1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9">
                                            <p:txEl>
                                              <p:pRg st="2" end="2"/>
                                            </p:txEl>
                                          </p:spTgt>
                                        </p:tgtEl>
                                        <p:attrNameLst>
                                          <p:attrName>style.visibility</p:attrName>
                                        </p:attrNameLst>
                                      </p:cBhvr>
                                      <p:to>
                                        <p:strVal val="visible"/>
                                      </p:to>
                                    </p:set>
                                    <p:animEffect transition="in" filter="fade">
                                      <p:cBhvr>
                                        <p:cTn id="12" dur="500"/>
                                        <p:tgtEl>
                                          <p:spTgt spid="12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9">
                                            <p:txEl>
                                              <p:pRg st="4" end="4"/>
                                            </p:txEl>
                                          </p:spTgt>
                                        </p:tgtEl>
                                        <p:attrNameLst>
                                          <p:attrName>style.visibility</p:attrName>
                                        </p:attrNameLst>
                                      </p:cBhvr>
                                      <p:to>
                                        <p:strVal val="visible"/>
                                      </p:to>
                                    </p:set>
                                    <p:animEffect transition="in" filter="fade">
                                      <p:cBhvr>
                                        <p:cTn id="17" dur="500"/>
                                        <p:tgtEl>
                                          <p:spTgt spid="12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9">
                                            <p:txEl>
                                              <p:pRg st="6" end="6"/>
                                            </p:txEl>
                                          </p:spTgt>
                                        </p:tgtEl>
                                        <p:attrNameLst>
                                          <p:attrName>style.visibility</p:attrName>
                                        </p:attrNameLst>
                                      </p:cBhvr>
                                      <p:to>
                                        <p:strVal val="visible"/>
                                      </p:to>
                                    </p:set>
                                    <p:animEffect transition="in" filter="fade">
                                      <p:cBhvr>
                                        <p:cTn id="22" dur="500"/>
                                        <p:tgtEl>
                                          <p:spTgt spid="12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685800" y="96838"/>
            <a:ext cx="7404098" cy="1412874"/>
          </a:xfrm>
          <a:prstGeom prst="rect">
            <a:avLst/>
          </a:prstGeom>
          <a:noFill/>
          <a:ln>
            <a:noFill/>
          </a:ln>
        </p:spPr>
        <p:txBody>
          <a:bodyPr lIns="91425" tIns="45700" rIns="91425" bIns="45700" anchor="ctr" anchorCtr="0">
            <a:noAutofit/>
          </a:bodyPr>
          <a:lstStyle/>
          <a:p>
            <a:pPr marL="484632" marR="0" lvl="0" indent="-2031" algn="l" rtl="0">
              <a:spcBef>
                <a:spcPts val="0"/>
              </a:spcBef>
              <a:buClr>
                <a:srgbClr val="FF599C"/>
              </a:buClr>
              <a:buSzPct val="25000"/>
              <a:buFont typeface="Questrial"/>
              <a:buNone/>
            </a:pPr>
            <a:r>
              <a:rPr lang="en-US" sz="4200" b="0" i="0" u="none" strike="noStrike" cap="none" dirty="0">
                <a:solidFill>
                  <a:schemeClr val="accent1">
                    <a:lumMod val="75000"/>
                  </a:schemeClr>
                </a:solidFill>
                <a:latin typeface="Questrial"/>
                <a:ea typeface="Questrial"/>
                <a:cs typeface="Questrial"/>
                <a:sym typeface="Questrial"/>
              </a:rPr>
              <a:t>Calculating your </a:t>
            </a:r>
            <a:br>
              <a:rPr lang="en-US" sz="4200" b="0" i="0" u="none" strike="noStrike" cap="none" dirty="0">
                <a:solidFill>
                  <a:schemeClr val="accent1">
                    <a:lumMod val="75000"/>
                  </a:schemeClr>
                </a:solidFill>
                <a:latin typeface="Questrial"/>
                <a:ea typeface="Questrial"/>
                <a:cs typeface="Questrial"/>
                <a:sym typeface="Questrial"/>
              </a:rPr>
            </a:br>
            <a:r>
              <a:rPr lang="en-US" sz="4200" b="0" i="0" u="none" strike="noStrike" cap="none" dirty="0">
                <a:solidFill>
                  <a:schemeClr val="accent1">
                    <a:lumMod val="75000"/>
                  </a:schemeClr>
                </a:solidFill>
                <a:latin typeface="Questrial"/>
                <a:ea typeface="Questrial"/>
                <a:cs typeface="Questrial"/>
                <a:sym typeface="Questrial"/>
              </a:rPr>
              <a:t>GPA</a:t>
            </a:r>
          </a:p>
        </p:txBody>
      </p:sp>
      <p:graphicFrame>
        <p:nvGraphicFramePr>
          <p:cNvPr id="135" name="Shape 135"/>
          <p:cNvGraphicFramePr/>
          <p:nvPr>
            <p:extLst>
              <p:ext uri="{D42A27DB-BD31-4B8C-83A1-F6EECF244321}">
                <p14:modId xmlns:p14="http://schemas.microsoft.com/office/powerpoint/2010/main" val="4050164094"/>
              </p:ext>
            </p:extLst>
          </p:nvPr>
        </p:nvGraphicFramePr>
        <p:xfrm>
          <a:off x="6705600" y="990600"/>
          <a:ext cx="1828800" cy="5547490"/>
        </p:xfrm>
        <a:graphic>
          <a:graphicData uri="http://schemas.openxmlformats.org/drawingml/2006/table">
            <a:tbl>
              <a:tblPr>
                <a:noFill/>
                <a:tableStyleId>{D59EBDB8-764F-44E7-9E40-3E9F3704F812}</a:tableStyleId>
              </a:tblPr>
              <a:tblGrid>
                <a:gridCol w="914400"/>
                <a:gridCol w="914400"/>
              </a:tblGrid>
              <a:tr h="286050">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smtClean="0">
                          <a:solidFill>
                            <a:schemeClr val="lt1"/>
                          </a:solidFill>
                          <a:latin typeface="Arial Black"/>
                          <a:ea typeface="Arial Black"/>
                          <a:cs typeface="Arial Black"/>
                          <a:sym typeface="Arial Black"/>
                        </a:rPr>
                        <a:t>A+</a:t>
                      </a:r>
                      <a:endParaRPr lang="en-US" sz="2200" b="0" i="0" u="none" strike="noStrike" cap="none" dirty="0">
                        <a:solidFill>
                          <a:schemeClr val="lt1"/>
                        </a:solidFill>
                        <a:latin typeface="Arial Black"/>
                        <a:ea typeface="Arial Black"/>
                        <a:cs typeface="Arial Black"/>
                        <a:sym typeface="Arial Black"/>
                      </a:endParaRPr>
                    </a:p>
                  </a:txBody>
                  <a:tcPr marL="91450" marR="91450" marT="45725" marB="45725">
                    <a:lnL w="12700" cap="flat" cmpd="sng">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447675" marR="0" lvl="0" indent="-447675" rtl="0">
                        <a:lnSpc>
                          <a:spcPct val="100000"/>
                        </a:lnSpc>
                        <a:spcBef>
                          <a:spcPts val="0"/>
                        </a:spcBef>
                        <a:spcAft>
                          <a:spcPts val="0"/>
                        </a:spcAft>
                        <a:buClr>
                          <a:schemeClr val="lt1"/>
                        </a:buClr>
                        <a:buSzPct val="25000"/>
                        <a:buFont typeface="Arial Black"/>
                        <a:buNone/>
                      </a:pPr>
                      <a:r>
                        <a:rPr lang="en-US" sz="2200" b="0" i="0" u="none" strike="noStrike" cap="none" dirty="0" smtClean="0">
                          <a:solidFill>
                            <a:schemeClr val="lt1"/>
                          </a:solidFill>
                          <a:latin typeface="Arial Black"/>
                          <a:ea typeface="Arial Black"/>
                          <a:cs typeface="Arial Black"/>
                          <a:sym typeface="Arial Black"/>
                        </a:rPr>
                        <a:t>4.33</a:t>
                      </a:r>
                      <a:endParaRPr lang="en-US" sz="2200" b="0" i="0" u="none" strike="noStrike" cap="none" dirty="0">
                        <a:solidFill>
                          <a:schemeClr val="lt1"/>
                        </a:solidFill>
                        <a:latin typeface="Arial Black"/>
                        <a:ea typeface="Arial Black"/>
                        <a:cs typeface="Arial Black"/>
                        <a:sym typeface="Arial Black"/>
                      </a:endParaRPr>
                    </a:p>
                  </a:txBody>
                  <a:tcPr marL="91450" marR="91450" marT="45725" marB="45725">
                    <a:lnL w="12700" cap="flat" cmpd="sng" algn="ctr">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286050">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a:solidFill>
                            <a:schemeClr val="lt1"/>
                          </a:solidFill>
                          <a:latin typeface="Arial Black"/>
                          <a:ea typeface="Arial Black"/>
                          <a:cs typeface="Arial Black"/>
                          <a:sym typeface="Arial Black"/>
                        </a:rPr>
                        <a:t>A</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447675" marR="0" lvl="0" indent="-447675" rtl="0">
                        <a:lnSpc>
                          <a:spcPct val="100000"/>
                        </a:lnSpc>
                        <a:spcBef>
                          <a:spcPts val="0"/>
                        </a:spcBef>
                        <a:spcAft>
                          <a:spcPts val="0"/>
                        </a:spcAft>
                        <a:buClr>
                          <a:schemeClr val="lt1"/>
                        </a:buClr>
                        <a:buSzPct val="25000"/>
                        <a:buFont typeface="Arial Black"/>
                        <a:buNone/>
                      </a:pPr>
                      <a:r>
                        <a:rPr lang="en-US" sz="2200" b="0" i="0" u="none" strike="noStrike" cap="none" dirty="0">
                          <a:solidFill>
                            <a:schemeClr val="lt1"/>
                          </a:solidFill>
                          <a:latin typeface="Arial Black"/>
                          <a:ea typeface="Arial Black"/>
                          <a:cs typeface="Arial Black"/>
                          <a:sym typeface="Arial Black"/>
                        </a:rPr>
                        <a:t>4</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286050">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a:solidFill>
                            <a:schemeClr val="lt1"/>
                          </a:solidFill>
                          <a:latin typeface="Arial Black"/>
                          <a:ea typeface="Arial Black"/>
                          <a:cs typeface="Arial Black"/>
                          <a:sym typeface="Arial Black"/>
                        </a:rPr>
                        <a:t>A-</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dirty="0" smtClean="0">
                          <a:solidFill>
                            <a:schemeClr val="lt1"/>
                          </a:solidFill>
                          <a:latin typeface="Arial Black"/>
                          <a:ea typeface="Arial Black"/>
                          <a:cs typeface="Arial Black"/>
                          <a:sym typeface="Arial Black"/>
                        </a:rPr>
                        <a:t>3.67</a:t>
                      </a:r>
                      <a:endParaRPr lang="en-US" sz="2200" dirty="0">
                        <a:solidFill>
                          <a:schemeClr val="lt1"/>
                        </a:solidFill>
                        <a:latin typeface="Arial Black"/>
                        <a:ea typeface="Arial Black"/>
                        <a:cs typeface="Arial Black"/>
                        <a:sym typeface="Arial Black"/>
                      </a:endParaRP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286050">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a:solidFill>
                            <a:schemeClr val="lt1"/>
                          </a:solidFill>
                          <a:latin typeface="Arial Black"/>
                          <a:ea typeface="Arial Black"/>
                          <a:cs typeface="Arial Black"/>
                          <a:sym typeface="Arial Black"/>
                        </a:rPr>
                        <a:t>B+</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smtClean="0">
                          <a:solidFill>
                            <a:schemeClr val="lt1"/>
                          </a:solidFill>
                          <a:latin typeface="Arial Black"/>
                          <a:ea typeface="Arial Black"/>
                          <a:cs typeface="Arial Black"/>
                          <a:sym typeface="Arial Black"/>
                        </a:rPr>
                        <a:t>3.33</a:t>
                      </a:r>
                      <a:endParaRPr lang="en-US" sz="2200" b="0" i="0" u="none" strike="noStrike" cap="none" dirty="0">
                        <a:solidFill>
                          <a:schemeClr val="lt1"/>
                        </a:solidFill>
                        <a:latin typeface="Arial Black"/>
                        <a:ea typeface="Arial Black"/>
                        <a:cs typeface="Arial Black"/>
                        <a:sym typeface="Arial Black"/>
                      </a:endParaRP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286050">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a:solidFill>
                            <a:schemeClr val="lt1"/>
                          </a:solidFill>
                          <a:latin typeface="Arial Black"/>
                          <a:ea typeface="Arial Black"/>
                          <a:cs typeface="Arial Black"/>
                          <a:sym typeface="Arial Black"/>
                        </a:rPr>
                        <a:t>B</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a:solidFill>
                            <a:schemeClr val="lt1"/>
                          </a:solidFill>
                          <a:latin typeface="Arial Black"/>
                          <a:ea typeface="Arial Black"/>
                          <a:cs typeface="Arial Black"/>
                          <a:sym typeface="Arial Black"/>
                        </a:rPr>
                        <a:t>3</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286050">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a:solidFill>
                            <a:schemeClr val="lt1"/>
                          </a:solidFill>
                          <a:latin typeface="Arial Black"/>
                          <a:ea typeface="Arial Black"/>
                          <a:cs typeface="Arial Black"/>
                          <a:sym typeface="Arial Black"/>
                        </a:rPr>
                        <a:t>B-</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smtClean="0">
                          <a:solidFill>
                            <a:schemeClr val="lt1"/>
                          </a:solidFill>
                          <a:latin typeface="Arial Black"/>
                          <a:ea typeface="Arial Black"/>
                          <a:cs typeface="Arial Black"/>
                          <a:sym typeface="Arial Black"/>
                        </a:rPr>
                        <a:t>2.</a:t>
                      </a:r>
                      <a:r>
                        <a:rPr lang="en-US" sz="2200" dirty="0" smtClean="0">
                          <a:solidFill>
                            <a:schemeClr val="lt1"/>
                          </a:solidFill>
                          <a:latin typeface="Arial Black"/>
                          <a:ea typeface="Arial Black"/>
                          <a:cs typeface="Arial Black"/>
                          <a:sym typeface="Arial Black"/>
                        </a:rPr>
                        <a:t>67</a:t>
                      </a:r>
                      <a:endParaRPr lang="en-US" sz="2200" dirty="0">
                        <a:solidFill>
                          <a:schemeClr val="lt1"/>
                        </a:solidFill>
                        <a:latin typeface="Arial Black"/>
                        <a:ea typeface="Arial Black"/>
                        <a:cs typeface="Arial Black"/>
                        <a:sym typeface="Arial Black"/>
                      </a:endParaRP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286050">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a:solidFill>
                            <a:schemeClr val="lt1"/>
                          </a:solidFill>
                          <a:latin typeface="Arial Black"/>
                          <a:ea typeface="Arial Black"/>
                          <a:cs typeface="Arial Black"/>
                          <a:sym typeface="Arial Black"/>
                        </a:rPr>
                        <a:t>C+</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smtClean="0">
                          <a:solidFill>
                            <a:schemeClr val="lt1"/>
                          </a:solidFill>
                          <a:latin typeface="Arial Black"/>
                          <a:ea typeface="Arial Black"/>
                          <a:cs typeface="Arial Black"/>
                          <a:sym typeface="Arial Black"/>
                        </a:rPr>
                        <a:t>2.</a:t>
                      </a:r>
                      <a:r>
                        <a:rPr lang="en-US" sz="2200" dirty="0" smtClean="0">
                          <a:solidFill>
                            <a:schemeClr val="lt1"/>
                          </a:solidFill>
                          <a:latin typeface="Arial Black"/>
                          <a:ea typeface="Arial Black"/>
                          <a:cs typeface="Arial Black"/>
                          <a:sym typeface="Arial Black"/>
                        </a:rPr>
                        <a:t>33</a:t>
                      </a:r>
                      <a:endParaRPr lang="en-US" sz="2200" dirty="0">
                        <a:solidFill>
                          <a:schemeClr val="lt1"/>
                        </a:solidFill>
                        <a:latin typeface="Arial Black"/>
                        <a:ea typeface="Arial Black"/>
                        <a:cs typeface="Arial Black"/>
                        <a:sym typeface="Arial Black"/>
                      </a:endParaRP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286050">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a:solidFill>
                            <a:schemeClr val="lt1"/>
                          </a:solidFill>
                          <a:latin typeface="Arial Black"/>
                          <a:ea typeface="Arial Black"/>
                          <a:cs typeface="Arial Black"/>
                          <a:sym typeface="Arial Black"/>
                        </a:rPr>
                        <a:t>C</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a:solidFill>
                            <a:schemeClr val="lt1"/>
                          </a:solidFill>
                          <a:latin typeface="Arial Black"/>
                          <a:ea typeface="Arial Black"/>
                          <a:cs typeface="Arial Black"/>
                          <a:sym typeface="Arial Black"/>
                        </a:rPr>
                        <a:t>2</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286050">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a:solidFill>
                            <a:schemeClr val="lt1"/>
                          </a:solidFill>
                          <a:latin typeface="Arial Black"/>
                          <a:ea typeface="Arial Black"/>
                          <a:cs typeface="Arial Black"/>
                          <a:sym typeface="Arial Black"/>
                        </a:rPr>
                        <a:t>C-</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smtClean="0">
                          <a:solidFill>
                            <a:schemeClr val="lt1"/>
                          </a:solidFill>
                          <a:latin typeface="Arial Black"/>
                          <a:ea typeface="Arial Black"/>
                          <a:cs typeface="Arial Black"/>
                          <a:sym typeface="Arial Black"/>
                        </a:rPr>
                        <a:t>1.</a:t>
                      </a:r>
                      <a:r>
                        <a:rPr lang="en-US" sz="2200" dirty="0" smtClean="0">
                          <a:solidFill>
                            <a:schemeClr val="lt1"/>
                          </a:solidFill>
                          <a:latin typeface="Arial Black"/>
                          <a:ea typeface="Arial Black"/>
                          <a:cs typeface="Arial Black"/>
                          <a:sym typeface="Arial Black"/>
                        </a:rPr>
                        <a:t>67</a:t>
                      </a:r>
                      <a:endParaRPr lang="en-US" sz="2200" dirty="0">
                        <a:solidFill>
                          <a:schemeClr val="lt1"/>
                        </a:solidFill>
                        <a:latin typeface="Arial Black"/>
                        <a:ea typeface="Arial Black"/>
                        <a:cs typeface="Arial Black"/>
                        <a:sym typeface="Arial Black"/>
                      </a:endParaRP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286050">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a:solidFill>
                            <a:schemeClr val="lt1"/>
                          </a:solidFill>
                          <a:latin typeface="Arial Black"/>
                          <a:ea typeface="Arial Black"/>
                          <a:cs typeface="Arial Black"/>
                          <a:sym typeface="Arial Black"/>
                        </a:rPr>
                        <a:t>D+</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smtClean="0">
                          <a:solidFill>
                            <a:schemeClr val="lt1"/>
                          </a:solidFill>
                          <a:latin typeface="Arial Black"/>
                          <a:ea typeface="Arial Black"/>
                          <a:cs typeface="Arial Black"/>
                          <a:sym typeface="Arial Black"/>
                        </a:rPr>
                        <a:t>1.</a:t>
                      </a:r>
                      <a:r>
                        <a:rPr lang="en-US" sz="2200" dirty="0" smtClean="0">
                          <a:solidFill>
                            <a:schemeClr val="lt1"/>
                          </a:solidFill>
                          <a:latin typeface="Arial Black"/>
                          <a:ea typeface="Arial Black"/>
                          <a:cs typeface="Arial Black"/>
                          <a:sym typeface="Arial Black"/>
                        </a:rPr>
                        <a:t>33</a:t>
                      </a:r>
                      <a:endParaRPr lang="en-US" sz="2200" dirty="0">
                        <a:solidFill>
                          <a:schemeClr val="lt1"/>
                        </a:solidFill>
                        <a:latin typeface="Arial Black"/>
                        <a:ea typeface="Arial Black"/>
                        <a:cs typeface="Arial Black"/>
                        <a:sym typeface="Arial Black"/>
                      </a:endParaRP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286050">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a:solidFill>
                            <a:schemeClr val="lt1"/>
                          </a:solidFill>
                          <a:latin typeface="Arial Black"/>
                          <a:ea typeface="Arial Black"/>
                          <a:cs typeface="Arial Black"/>
                          <a:sym typeface="Arial Black"/>
                        </a:rPr>
                        <a:t>D</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a:solidFill>
                            <a:schemeClr val="lt1"/>
                          </a:solidFill>
                          <a:latin typeface="Arial Black"/>
                          <a:ea typeface="Arial Black"/>
                          <a:cs typeface="Arial Black"/>
                          <a:sym typeface="Arial Black"/>
                        </a:rPr>
                        <a:t>1</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286050">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a:solidFill>
                            <a:schemeClr val="lt1"/>
                          </a:solidFill>
                          <a:latin typeface="Arial Black"/>
                          <a:ea typeface="Arial Black"/>
                          <a:cs typeface="Arial Black"/>
                          <a:sym typeface="Arial Black"/>
                        </a:rPr>
                        <a:t>D-</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dirty="0" smtClean="0">
                          <a:solidFill>
                            <a:schemeClr val="lt1"/>
                          </a:solidFill>
                          <a:latin typeface="Arial Black"/>
                          <a:ea typeface="Arial Black"/>
                          <a:cs typeface="Arial Black"/>
                          <a:sym typeface="Arial Black"/>
                        </a:rPr>
                        <a:t>0</a:t>
                      </a:r>
                      <a:r>
                        <a:rPr lang="en-US" sz="2200" b="0" i="0" u="none" strike="noStrike" cap="none" dirty="0" smtClean="0">
                          <a:solidFill>
                            <a:schemeClr val="lt1"/>
                          </a:solidFill>
                          <a:latin typeface="Arial Black"/>
                          <a:ea typeface="Arial Black"/>
                          <a:cs typeface="Arial Black"/>
                          <a:sym typeface="Arial Black"/>
                        </a:rPr>
                        <a:t>.</a:t>
                      </a:r>
                      <a:r>
                        <a:rPr lang="en-US" sz="2200" dirty="0" smtClean="0">
                          <a:solidFill>
                            <a:schemeClr val="lt1"/>
                          </a:solidFill>
                          <a:latin typeface="Arial Black"/>
                          <a:ea typeface="Arial Black"/>
                          <a:cs typeface="Arial Black"/>
                          <a:sym typeface="Arial Black"/>
                        </a:rPr>
                        <a:t>8</a:t>
                      </a:r>
                      <a:endParaRPr lang="en-US" sz="2200" dirty="0">
                        <a:solidFill>
                          <a:schemeClr val="lt1"/>
                        </a:solidFill>
                        <a:latin typeface="Arial Black"/>
                        <a:ea typeface="Arial Black"/>
                        <a:cs typeface="Arial Black"/>
                        <a:sym typeface="Arial Black"/>
                      </a:endParaRP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286050">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a:solidFill>
                            <a:schemeClr val="lt1"/>
                          </a:solidFill>
                          <a:latin typeface="Arial Black"/>
                          <a:ea typeface="Arial Black"/>
                          <a:cs typeface="Arial Black"/>
                          <a:sym typeface="Arial Black"/>
                        </a:rPr>
                        <a:t>E</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447675" marR="0" lvl="0" indent="-447675" algn="l" rtl="0">
                        <a:lnSpc>
                          <a:spcPct val="100000"/>
                        </a:lnSpc>
                        <a:spcBef>
                          <a:spcPts val="0"/>
                        </a:spcBef>
                        <a:spcAft>
                          <a:spcPts val="0"/>
                        </a:spcAft>
                        <a:buClr>
                          <a:schemeClr val="lt1"/>
                        </a:buClr>
                        <a:buSzPct val="25000"/>
                        <a:buFont typeface="Arial Black"/>
                        <a:buNone/>
                      </a:pPr>
                      <a:r>
                        <a:rPr lang="en-US" sz="2200" b="0" i="0" u="none" strike="noStrike" cap="none" dirty="0">
                          <a:solidFill>
                            <a:schemeClr val="lt1"/>
                          </a:solidFill>
                          <a:latin typeface="Arial Black"/>
                          <a:ea typeface="Arial Black"/>
                          <a:cs typeface="Arial Black"/>
                          <a:sym typeface="Arial Black"/>
                        </a:rPr>
                        <a:t>0</a:t>
                      </a:r>
                    </a:p>
                  </a:txBody>
                  <a:tcPr marL="91450" marR="91450" marT="45725" marB="457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bl>
          </a:graphicData>
        </a:graphic>
      </p:graphicFrame>
      <p:graphicFrame>
        <p:nvGraphicFramePr>
          <p:cNvPr id="136" name="Shape 136"/>
          <p:cNvGraphicFramePr/>
          <p:nvPr>
            <p:extLst>
              <p:ext uri="{D42A27DB-BD31-4B8C-83A1-F6EECF244321}">
                <p14:modId xmlns:p14="http://schemas.microsoft.com/office/powerpoint/2010/main" val="2347175495"/>
              </p:ext>
            </p:extLst>
          </p:nvPr>
        </p:nvGraphicFramePr>
        <p:xfrm>
          <a:off x="304800" y="2057400"/>
          <a:ext cx="6096000" cy="3606890"/>
        </p:xfrm>
        <a:graphic>
          <a:graphicData uri="http://schemas.openxmlformats.org/drawingml/2006/table">
            <a:tbl>
              <a:tblPr firstRow="1" bandRow="1">
                <a:tableStyleId>{3C2FFA5D-87B4-456A-9821-1D502468CF0F}</a:tableStyleId>
              </a:tblPr>
              <a:tblGrid>
                <a:gridCol w="2032000"/>
                <a:gridCol w="2032000"/>
                <a:gridCol w="2032000"/>
              </a:tblGrid>
              <a:tr h="599450">
                <a:tc>
                  <a:txBody>
                    <a:bodyPr/>
                    <a:lstStyle/>
                    <a:p>
                      <a:pPr marL="0" marR="0" lvl="0" indent="0" algn="l" rtl="0">
                        <a:spcBef>
                          <a:spcPts val="0"/>
                        </a:spcBef>
                        <a:buSzPct val="25000"/>
                        <a:buNone/>
                      </a:pPr>
                      <a:r>
                        <a:rPr lang="en-US" sz="1800" u="none" strike="noStrike" cap="none" dirty="0" smtClean="0"/>
                        <a:t>Name of class</a:t>
                      </a:r>
                      <a:endParaRPr lang="en-US" sz="1800" u="none" strike="noStrike" cap="none" dirty="0"/>
                    </a:p>
                  </a:txBody>
                  <a:tcPr marL="91450" marR="91450" marT="45725" marB="45725"/>
                </a:tc>
                <a:tc>
                  <a:txBody>
                    <a:bodyPr/>
                    <a:lstStyle/>
                    <a:p>
                      <a:pPr marL="0" marR="0" lvl="0" indent="0" algn="ctr" rtl="0">
                        <a:spcBef>
                          <a:spcPts val="0"/>
                        </a:spcBef>
                        <a:buSzPct val="25000"/>
                        <a:buNone/>
                      </a:pPr>
                      <a:r>
                        <a:rPr lang="en-US" sz="1800" dirty="0" smtClean="0"/>
                        <a:t>Semester Letter Grade</a:t>
                      </a:r>
                      <a:endParaRPr lang="en-US" sz="1800" dirty="0"/>
                    </a:p>
                  </a:txBody>
                  <a:tcPr marL="91450" marR="91450" marT="45725" marB="45725"/>
                </a:tc>
                <a:tc>
                  <a:txBody>
                    <a:bodyPr/>
                    <a:lstStyle/>
                    <a:p>
                      <a:pPr marL="0" marR="0" lvl="0" indent="0" algn="l" rtl="0">
                        <a:spcBef>
                          <a:spcPts val="0"/>
                        </a:spcBef>
                        <a:buSzPct val="25000"/>
                        <a:buNone/>
                      </a:pPr>
                      <a:r>
                        <a:rPr lang="en-US" sz="1800" dirty="0" smtClean="0"/>
                        <a:t>Points (see chart on right)</a:t>
                      </a:r>
                      <a:endParaRPr lang="en-US" sz="1800" dirty="0"/>
                    </a:p>
                  </a:txBody>
                  <a:tcPr marL="91450" marR="91450" marT="45725" marB="45725"/>
                </a:tc>
              </a:tr>
              <a:tr h="370850">
                <a:tc>
                  <a:txBody>
                    <a:bodyPr/>
                    <a:lstStyle/>
                    <a:p>
                      <a:pPr marL="0" marR="0" lvl="0" indent="0" algn="l" rtl="0">
                        <a:spcBef>
                          <a:spcPts val="0"/>
                        </a:spcBef>
                        <a:buSzPct val="25000"/>
                        <a:buNone/>
                      </a:pPr>
                      <a:r>
                        <a:rPr lang="en-US" sz="1600" dirty="0"/>
                        <a:t>1.</a:t>
                      </a:r>
                      <a:endParaRPr lang="en-US" sz="1600" dirty="0">
                        <a:solidFill>
                          <a:schemeClr val="accent1">
                            <a:lumMod val="60000"/>
                            <a:lumOff val="40000"/>
                          </a:schemeClr>
                        </a:solidFill>
                      </a:endParaRPr>
                    </a:p>
                  </a:txBody>
                  <a:tcPr marL="91450" marR="91450" marT="45725" marB="45725"/>
                </a:tc>
                <a:tc>
                  <a:txBody>
                    <a:bodyPr/>
                    <a:lstStyle/>
                    <a:p>
                      <a:pPr marL="0" marR="0" lvl="0" indent="0" algn="l" rtl="0">
                        <a:spcBef>
                          <a:spcPts val="0"/>
                        </a:spcBef>
                        <a:buSzPct val="25000"/>
                        <a:buNone/>
                      </a:pPr>
                      <a:endParaRPr sz="1800" dirty="0">
                        <a:solidFill>
                          <a:schemeClr val="accent1">
                            <a:lumMod val="60000"/>
                            <a:lumOff val="40000"/>
                          </a:schemeClr>
                        </a:solidFill>
                      </a:endParaRPr>
                    </a:p>
                  </a:txBody>
                  <a:tcPr marL="91450" marR="91450" marT="45725" marB="45725"/>
                </a:tc>
                <a:tc>
                  <a:txBody>
                    <a:bodyPr/>
                    <a:lstStyle/>
                    <a:p>
                      <a:pPr marL="0" marR="0" lvl="0" indent="0" algn="l" rtl="0">
                        <a:spcBef>
                          <a:spcPts val="0"/>
                        </a:spcBef>
                        <a:buSzPct val="25000"/>
                        <a:buNone/>
                      </a:pPr>
                      <a:endParaRPr sz="1800" dirty="0">
                        <a:solidFill>
                          <a:schemeClr val="accent1">
                            <a:lumMod val="60000"/>
                            <a:lumOff val="40000"/>
                          </a:schemeClr>
                        </a:solidFill>
                      </a:endParaRPr>
                    </a:p>
                  </a:txBody>
                  <a:tcPr marL="91450" marR="91450" marT="45725" marB="45725"/>
                </a:tc>
              </a:tr>
              <a:tr h="370850">
                <a:tc>
                  <a:txBody>
                    <a:bodyPr/>
                    <a:lstStyle/>
                    <a:p>
                      <a:pPr marL="0" marR="0" lvl="0" indent="0" algn="l" rtl="0">
                        <a:spcBef>
                          <a:spcPts val="0"/>
                        </a:spcBef>
                        <a:buSzPct val="25000"/>
                        <a:buNone/>
                      </a:pPr>
                      <a:r>
                        <a:rPr lang="en-US" sz="1800" dirty="0"/>
                        <a:t>2.</a:t>
                      </a:r>
                    </a:p>
                  </a:txBody>
                  <a:tcPr marL="91450" marR="91450" marT="45725" marB="45725"/>
                </a:tc>
                <a:tc>
                  <a:txBody>
                    <a:bodyPr/>
                    <a:lstStyle/>
                    <a:p>
                      <a:pPr marL="0" marR="0" lvl="0" indent="0" algn="l" rtl="0">
                        <a:spcBef>
                          <a:spcPts val="0"/>
                        </a:spcBef>
                        <a:buSzPct val="25000"/>
                        <a:buNone/>
                      </a:pPr>
                      <a:endParaRPr sz="1800" dirty="0"/>
                    </a:p>
                  </a:txBody>
                  <a:tcPr marL="91450" marR="91450" marT="45725" marB="45725"/>
                </a:tc>
                <a:tc>
                  <a:txBody>
                    <a:bodyPr/>
                    <a:lstStyle/>
                    <a:p>
                      <a:pPr marL="0" marR="0" lvl="0" indent="0" algn="l" rtl="0">
                        <a:spcBef>
                          <a:spcPts val="0"/>
                        </a:spcBef>
                        <a:buSzPct val="25000"/>
                        <a:buNone/>
                      </a:pPr>
                      <a:endParaRPr sz="1800" dirty="0"/>
                    </a:p>
                  </a:txBody>
                  <a:tcPr marL="91450" marR="91450" marT="45725" marB="45725"/>
                </a:tc>
              </a:tr>
              <a:tr h="370850">
                <a:tc>
                  <a:txBody>
                    <a:bodyPr/>
                    <a:lstStyle/>
                    <a:p>
                      <a:pPr marL="0" marR="0" lvl="0" indent="0" algn="l" rtl="0">
                        <a:spcBef>
                          <a:spcPts val="0"/>
                        </a:spcBef>
                        <a:buSzPct val="25000"/>
                        <a:buNone/>
                      </a:pPr>
                      <a:r>
                        <a:rPr lang="en-US" sz="1800"/>
                        <a:t>3.</a:t>
                      </a:r>
                    </a:p>
                  </a:txBody>
                  <a:tcPr marL="91450" marR="91450" marT="45725" marB="45725"/>
                </a:tc>
                <a:tc>
                  <a:txBody>
                    <a:bodyPr/>
                    <a:lstStyle/>
                    <a:p>
                      <a:pPr marL="0" marR="0" lvl="0" indent="0" algn="l" rtl="0">
                        <a:spcBef>
                          <a:spcPts val="0"/>
                        </a:spcBef>
                        <a:buSzPct val="25000"/>
                        <a:buNone/>
                      </a:pPr>
                      <a:endParaRPr sz="1800" dirty="0"/>
                    </a:p>
                  </a:txBody>
                  <a:tcPr marL="91450" marR="91450" marT="45725" marB="45725"/>
                </a:tc>
                <a:tc>
                  <a:txBody>
                    <a:bodyPr/>
                    <a:lstStyle/>
                    <a:p>
                      <a:pPr marL="0" marR="0" lvl="0" indent="0" algn="l" rtl="0">
                        <a:spcBef>
                          <a:spcPts val="0"/>
                        </a:spcBef>
                        <a:buSzPct val="25000"/>
                        <a:buNone/>
                      </a:pPr>
                      <a:endParaRPr sz="1800" dirty="0"/>
                    </a:p>
                  </a:txBody>
                  <a:tcPr marL="91450" marR="91450" marT="45725" marB="45725"/>
                </a:tc>
              </a:tr>
              <a:tr h="370850">
                <a:tc>
                  <a:txBody>
                    <a:bodyPr/>
                    <a:lstStyle/>
                    <a:p>
                      <a:pPr marL="0" marR="0" lvl="0" indent="0" algn="l" rtl="0">
                        <a:spcBef>
                          <a:spcPts val="0"/>
                        </a:spcBef>
                        <a:buSzPct val="25000"/>
                        <a:buNone/>
                      </a:pPr>
                      <a:r>
                        <a:rPr lang="en-US" sz="1800"/>
                        <a:t>4.</a:t>
                      </a:r>
                    </a:p>
                  </a:txBody>
                  <a:tcPr marL="91450" marR="91450" marT="45725" marB="45725"/>
                </a:tc>
                <a:tc>
                  <a:txBody>
                    <a:bodyPr/>
                    <a:lstStyle/>
                    <a:p>
                      <a:pPr marL="0" marR="0" lvl="0" indent="0" algn="l" rtl="0">
                        <a:spcBef>
                          <a:spcPts val="0"/>
                        </a:spcBef>
                        <a:buSzPct val="25000"/>
                        <a:buNone/>
                      </a:pPr>
                      <a:endParaRPr sz="1800" dirty="0"/>
                    </a:p>
                  </a:txBody>
                  <a:tcPr marL="91450" marR="91450" marT="45725" marB="45725"/>
                </a:tc>
                <a:tc>
                  <a:txBody>
                    <a:bodyPr/>
                    <a:lstStyle/>
                    <a:p>
                      <a:pPr marL="0" marR="0" lvl="0" indent="0" algn="l" rtl="0">
                        <a:spcBef>
                          <a:spcPts val="0"/>
                        </a:spcBef>
                        <a:buSzPct val="25000"/>
                        <a:buNone/>
                      </a:pPr>
                      <a:endParaRPr sz="1800" dirty="0"/>
                    </a:p>
                  </a:txBody>
                  <a:tcPr marL="91450" marR="91450" marT="45725" marB="45725"/>
                </a:tc>
              </a:tr>
              <a:tr h="370850">
                <a:tc>
                  <a:txBody>
                    <a:bodyPr/>
                    <a:lstStyle/>
                    <a:p>
                      <a:pPr marL="0" marR="0" lvl="0" indent="0" algn="l" rtl="0">
                        <a:spcBef>
                          <a:spcPts val="0"/>
                        </a:spcBef>
                        <a:buSzPct val="25000"/>
                        <a:buNone/>
                      </a:pPr>
                      <a:r>
                        <a:rPr lang="en-US" sz="1800"/>
                        <a:t>5.</a:t>
                      </a:r>
                    </a:p>
                  </a:txBody>
                  <a:tcPr marL="91450" marR="91450" marT="45725" marB="45725"/>
                </a:tc>
                <a:tc>
                  <a:txBody>
                    <a:bodyPr/>
                    <a:lstStyle/>
                    <a:p>
                      <a:pPr marL="0" marR="0" lvl="0" indent="0" algn="l" rtl="0">
                        <a:spcBef>
                          <a:spcPts val="0"/>
                        </a:spcBef>
                        <a:buSzPct val="25000"/>
                        <a:buNone/>
                      </a:pPr>
                      <a:endParaRPr sz="1800" dirty="0"/>
                    </a:p>
                  </a:txBody>
                  <a:tcPr marL="91450" marR="91450" marT="45725" marB="45725"/>
                </a:tc>
                <a:tc>
                  <a:txBody>
                    <a:bodyPr/>
                    <a:lstStyle/>
                    <a:p>
                      <a:pPr marL="0" marR="0" lvl="0" indent="0" algn="l" rtl="0">
                        <a:spcBef>
                          <a:spcPts val="0"/>
                        </a:spcBef>
                        <a:buSzPct val="25000"/>
                        <a:buNone/>
                      </a:pPr>
                      <a:endParaRPr sz="1800" dirty="0"/>
                    </a:p>
                  </a:txBody>
                  <a:tcPr marL="91450" marR="91450" marT="45725" marB="45725"/>
                </a:tc>
              </a:tr>
              <a:tr h="370850">
                <a:tc>
                  <a:txBody>
                    <a:bodyPr/>
                    <a:lstStyle/>
                    <a:p>
                      <a:pPr marL="0" marR="0" lvl="0" indent="0" algn="l" rtl="0">
                        <a:spcBef>
                          <a:spcPts val="0"/>
                        </a:spcBef>
                        <a:buSzPct val="25000"/>
                        <a:buNone/>
                      </a:pPr>
                      <a:r>
                        <a:rPr lang="en-US" sz="1800" dirty="0"/>
                        <a:t>6.</a:t>
                      </a:r>
                    </a:p>
                  </a:txBody>
                  <a:tcPr marL="91450" marR="91450" marT="45725" marB="45725"/>
                </a:tc>
                <a:tc>
                  <a:txBody>
                    <a:bodyPr/>
                    <a:lstStyle/>
                    <a:p>
                      <a:pPr marL="0" marR="0" lvl="0" indent="0" algn="l" rtl="0">
                        <a:spcBef>
                          <a:spcPts val="0"/>
                        </a:spcBef>
                        <a:buSzPct val="25000"/>
                        <a:buNone/>
                      </a:pPr>
                      <a:endParaRPr sz="1800"/>
                    </a:p>
                  </a:txBody>
                  <a:tcPr marL="91450" marR="91450" marT="45725" marB="45725"/>
                </a:tc>
                <a:tc>
                  <a:txBody>
                    <a:bodyPr/>
                    <a:lstStyle/>
                    <a:p>
                      <a:pPr marL="0" marR="0" lvl="0" indent="0" algn="l" rtl="0">
                        <a:spcBef>
                          <a:spcPts val="0"/>
                        </a:spcBef>
                        <a:buSzPct val="25000"/>
                        <a:buNone/>
                      </a:pPr>
                      <a:endParaRPr sz="1800" dirty="0"/>
                    </a:p>
                  </a:txBody>
                  <a:tcPr marL="91450" marR="91450" marT="45725" marB="45725"/>
                </a:tc>
              </a:tr>
              <a:tr h="370850">
                <a:tc>
                  <a:txBody>
                    <a:bodyPr/>
                    <a:lstStyle/>
                    <a:p>
                      <a:pPr marL="0" marR="0" lvl="0" indent="0" algn="l" rtl="0">
                        <a:spcBef>
                          <a:spcPts val="0"/>
                        </a:spcBef>
                        <a:buSzPct val="25000"/>
                        <a:buNone/>
                      </a:pPr>
                      <a:r>
                        <a:rPr lang="en-US" sz="1800" dirty="0" smtClean="0"/>
                        <a:t>7.</a:t>
                      </a:r>
                      <a:endParaRPr lang="en-US" sz="1800" dirty="0"/>
                    </a:p>
                  </a:txBody>
                  <a:tcPr marL="91450" marR="91450" marT="45725" marB="45725"/>
                </a:tc>
                <a:tc>
                  <a:txBody>
                    <a:bodyPr/>
                    <a:lstStyle/>
                    <a:p>
                      <a:pPr marL="0" marR="0" lvl="0" indent="0" algn="l" rtl="0">
                        <a:spcBef>
                          <a:spcPts val="0"/>
                        </a:spcBef>
                        <a:buSzPct val="25000"/>
                        <a:buNone/>
                      </a:pPr>
                      <a:endParaRPr sz="1800"/>
                    </a:p>
                  </a:txBody>
                  <a:tcPr marL="91450" marR="91450" marT="45725" marB="45725"/>
                </a:tc>
                <a:tc>
                  <a:txBody>
                    <a:bodyPr/>
                    <a:lstStyle/>
                    <a:p>
                      <a:pPr marL="0" marR="0" lvl="0" indent="0" algn="l" rtl="0">
                        <a:spcBef>
                          <a:spcPts val="0"/>
                        </a:spcBef>
                        <a:buSzPct val="25000"/>
                        <a:buNone/>
                      </a:pPr>
                      <a:endParaRPr sz="1800" dirty="0"/>
                    </a:p>
                  </a:txBody>
                  <a:tcPr marL="91450" marR="91450" marT="45725" marB="45725"/>
                </a:tc>
              </a:tr>
              <a:tr h="370850">
                <a:tc>
                  <a:txBody>
                    <a:bodyPr/>
                    <a:lstStyle/>
                    <a:p>
                      <a:pPr marL="0" marR="0" lvl="0" indent="0" algn="l" rtl="0">
                        <a:spcBef>
                          <a:spcPts val="0"/>
                        </a:spcBef>
                        <a:buSzPct val="25000"/>
                        <a:buNone/>
                      </a:pPr>
                      <a:r>
                        <a:rPr lang="en-US" sz="1800" dirty="0" smtClean="0"/>
                        <a:t>TOTAL</a:t>
                      </a:r>
                      <a:r>
                        <a:rPr lang="en-US" sz="1800" baseline="0" dirty="0" smtClean="0"/>
                        <a:t> Points</a:t>
                      </a:r>
                      <a:endParaRPr lang="en-US" sz="1800" dirty="0"/>
                    </a:p>
                  </a:txBody>
                  <a:tcPr marL="91450" marR="91450" marT="45725" marB="45725"/>
                </a:tc>
                <a:tc>
                  <a:txBody>
                    <a:bodyPr/>
                    <a:lstStyle/>
                    <a:p>
                      <a:pPr marL="0" marR="0" lvl="0" indent="0" algn="l" rtl="0">
                        <a:spcBef>
                          <a:spcPts val="0"/>
                        </a:spcBef>
                        <a:buSzPct val="25000"/>
                        <a:buNone/>
                      </a:pPr>
                      <a:r>
                        <a:rPr lang="en-US" sz="1050" dirty="0" smtClean="0"/>
                        <a:t>(add up points</a:t>
                      </a:r>
                      <a:r>
                        <a:rPr lang="en-US" sz="1050" baseline="0" dirty="0" smtClean="0"/>
                        <a:t> in right column)</a:t>
                      </a:r>
                      <a:endParaRPr sz="1050" dirty="0"/>
                    </a:p>
                  </a:txBody>
                  <a:tcPr marL="91450" marR="91450" marT="45725" marB="45725"/>
                </a:tc>
                <a:tc>
                  <a:txBody>
                    <a:bodyPr/>
                    <a:lstStyle/>
                    <a:p>
                      <a:pPr marL="0" marR="0" lvl="0" indent="0" algn="l" rtl="0">
                        <a:spcBef>
                          <a:spcPts val="0"/>
                        </a:spcBef>
                        <a:buSzPct val="25000"/>
                        <a:buNone/>
                      </a:pPr>
                      <a:endParaRPr sz="1800" dirty="0"/>
                    </a:p>
                  </a:txBody>
                  <a:tcPr marL="91450" marR="91450" marT="45725" marB="45725"/>
                </a:tc>
              </a:tr>
            </a:tbl>
          </a:graphicData>
        </a:graphic>
      </p:graphicFrame>
      <p:sp>
        <p:nvSpPr>
          <p:cNvPr id="137" name="Shape 137"/>
          <p:cNvSpPr txBox="1"/>
          <p:nvPr/>
        </p:nvSpPr>
        <p:spPr>
          <a:xfrm>
            <a:off x="381000" y="5867400"/>
            <a:ext cx="6019799" cy="64633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0" i="0" u="none" strike="noStrike" cap="none">
                <a:solidFill>
                  <a:schemeClr val="lt1"/>
                </a:solidFill>
                <a:latin typeface="Questrial"/>
                <a:ea typeface="Questrial"/>
                <a:cs typeface="Questrial"/>
                <a:sym typeface="Questrial"/>
              </a:rPr>
              <a:t>Total points_____/total # of classes_____=_____(this is your GPA)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pic>
        <p:nvPicPr>
          <p:cNvPr id="142" name="Shape 142"/>
          <p:cNvPicPr preferRelativeResize="0"/>
          <p:nvPr/>
        </p:nvPicPr>
        <p:blipFill rotWithShape="1">
          <a:blip r:embed="rId3">
            <a:alphaModFix/>
          </a:blip>
          <a:srcRect/>
          <a:stretch/>
        </p:blipFill>
        <p:spPr>
          <a:xfrm>
            <a:off x="56400" y="0"/>
            <a:ext cx="9031200" cy="6858000"/>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Verve">
  <a:themeElements>
    <a:clrScheme name="Custom 1">
      <a:dk1>
        <a:srgbClr val="000000"/>
      </a:dk1>
      <a:lt1>
        <a:srgbClr val="FFFFFF"/>
      </a:lt1>
      <a:dk2>
        <a:srgbClr val="666666"/>
      </a:dk2>
      <a:lt2>
        <a:srgbClr val="D2D2D2"/>
      </a:lt2>
      <a:accent1>
        <a:srgbClr val="73D6FD"/>
      </a:accent1>
      <a:accent2>
        <a:srgbClr val="72A0FF"/>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789</Words>
  <Application>Microsoft Office PowerPoint</Application>
  <PresentationFormat>On-screen Show (4:3)</PresentationFormat>
  <Paragraphs>118</Paragraphs>
  <Slides>12</Slides>
  <Notes>11</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Questrial</vt:lpstr>
      <vt:lpstr>Arial Black</vt:lpstr>
      <vt:lpstr>Noto Sans Symbols</vt:lpstr>
      <vt:lpstr>Verdana</vt:lpstr>
      <vt:lpstr>Verve</vt:lpstr>
      <vt:lpstr>Do my grades and my future goal align?</vt:lpstr>
      <vt:lpstr>College Means:</vt:lpstr>
      <vt:lpstr>Now see this!</vt:lpstr>
      <vt:lpstr>PowerPoint Presentation</vt:lpstr>
      <vt:lpstr>2016 National Average  Data From Bureau of Labor and Statistics</vt:lpstr>
      <vt:lpstr>Questions about GPA</vt:lpstr>
      <vt:lpstr>GPA: Grade Point Average</vt:lpstr>
      <vt:lpstr>Calculating your  GPA</vt:lpstr>
      <vt:lpstr>PowerPoint Presentation</vt:lpstr>
      <vt:lpstr>Reflection</vt:lpstr>
      <vt:lpstr>Beyond GPA</vt:lpstr>
      <vt:lpstr>Freshmen Check List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my grades and my future goal align?</dc:title>
  <dc:creator>Armour, Tonya</dc:creator>
  <cp:lastModifiedBy>Walsh-Sahutske, Beth</cp:lastModifiedBy>
  <cp:revision>13</cp:revision>
  <dcterms:modified xsi:type="dcterms:W3CDTF">2017-02-16T20:43:30Z</dcterms:modified>
</cp:coreProperties>
</file>